
<file path=[Content_Types].xml><?xml version="1.0" encoding="utf-8"?>
<Types xmlns="http://schemas.openxmlformats.org/package/2006/content-types">
  <Default Extension="png" ContentType="image/png"/>
  <Default Extension="svg" ContentType="image/svg+xml"/>
  <Default Extension="xlsm" ContentType="application/vnd.ms-excel.sheet.macroEnabled.12"/>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3" r:id="rId3"/>
    <p:sldId id="271" r:id="rId4"/>
    <p:sldId id="274" r:id="rId5"/>
    <p:sldId id="275" r:id="rId6"/>
    <p:sldId id="276" r:id="rId7"/>
    <p:sldId id="277" r:id="rId8"/>
    <p:sldId id="278" r:id="rId9"/>
    <p:sldId id="279" r:id="rId10"/>
    <p:sldId id="280" r:id="rId11"/>
    <p:sldId id="281" r:id="rId12"/>
    <p:sldId id="282" r:id="rId13"/>
    <p:sldId id="283" r:id="rId14"/>
    <p:sldId id="284" r:id="rId15"/>
    <p:sldId id="286" r:id="rId16"/>
    <p:sldId id="270" r:id="rId17"/>
  </p:sldIdLst>
  <p:sldSz cx="9144000" cy="5143500" type="screen16x9"/>
  <p:notesSz cx="6858000" cy="9144000"/>
  <p:embeddedFontLst>
    <p:embeddedFont>
      <p:font typeface="Century Gothic" panose="020B0502020202020204" pitchFamily="34" charset="0"/>
      <p:regular r:id="rId19"/>
      <p:bold r:id="rId20"/>
      <p:italic r:id="rId21"/>
      <p:boldItalic r:id="rId22"/>
    </p:embeddedFont>
    <p:embeddedFont>
      <p:font typeface="Arial Black" panose="020B0A0402010202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44">
          <p15:clr>
            <a:srgbClr val="A4A3A4"/>
          </p15:clr>
        </p15:guide>
        <p15:guide id="2" pos="2880">
          <p15:clr>
            <a:srgbClr val="A4A3A4"/>
          </p15:clr>
        </p15:guide>
        <p15:guide id="3" orient="horz" pos="684">
          <p15:clr>
            <a:srgbClr val="A4A3A4"/>
          </p15:clr>
        </p15:guide>
        <p15:guide id="4" orient="horz" pos="274">
          <p15:clr>
            <a:srgbClr val="A4A3A4"/>
          </p15:clr>
        </p15:guide>
        <p15:guide id="5" pos="3032">
          <p15:clr>
            <a:srgbClr val="A4A3A4"/>
          </p15:clr>
        </p15:guide>
        <p15:guide id="6" pos="320">
          <p15:clr>
            <a:srgbClr val="A4A3A4"/>
          </p15:clr>
        </p15:guide>
        <p15:guide id="7" pos="54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7g2RicI4dd7p13xbQD66a+Gw3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3A16B-3E75-D240-AB01-DA1940D6D31F}" v="80" dt="2020-06-03T19:20:04.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0"/>
    <p:restoredTop sz="92556"/>
  </p:normalViewPr>
  <p:slideViewPr>
    <p:cSldViewPr snapToGrid="0">
      <p:cViewPr varScale="1">
        <p:scale>
          <a:sx n="95" d="100"/>
          <a:sy n="95" d="100"/>
        </p:scale>
        <p:origin x="294" y="78"/>
      </p:cViewPr>
      <p:guideLst>
        <p:guide orient="horz" pos="1944"/>
        <p:guide pos="2880"/>
        <p:guide orient="horz" pos="684"/>
        <p:guide orient="horz" pos="274"/>
        <p:guide pos="3032"/>
        <p:guide pos="320"/>
        <p:guide pos="5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48"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habilitada_para_macros_de_Microsoft_Excel.xlsm"/><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rgbClr val="CC00A6"/>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1CC0-E545-BFAE-D130CE3A4947}"/>
            </c:ext>
          </c:extLst>
        </c:ser>
        <c:ser>
          <c:idx val="1"/>
          <c:order val="1"/>
          <c:tx>
            <c:strRef>
              <c:f>Sheet1!$C$1</c:f>
              <c:strCache>
                <c:ptCount val="1"/>
                <c:pt idx="0">
                  <c:v>Series 2</c:v>
                </c:pt>
              </c:strCache>
            </c:strRef>
          </c:tx>
          <c:spPr>
            <a:solidFill>
              <a:srgbClr val="D2483C"/>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1CC0-E545-BFAE-D130CE3A4947}"/>
            </c:ext>
          </c:extLst>
        </c:ser>
        <c:ser>
          <c:idx val="2"/>
          <c:order val="2"/>
          <c:tx>
            <c:strRef>
              <c:f>Sheet1!$D$1</c:f>
              <c:strCache>
                <c:ptCount val="1"/>
                <c:pt idx="0">
                  <c:v>Series 3</c:v>
                </c:pt>
              </c:strCache>
            </c:strRef>
          </c:tx>
          <c:spPr>
            <a:solidFill>
              <a:srgbClr val="78D2F8"/>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1CC0-E545-BFAE-D130CE3A4947}"/>
            </c:ext>
          </c:extLst>
        </c:ser>
        <c:ser>
          <c:idx val="3"/>
          <c:order val="3"/>
          <c:tx>
            <c:strRef>
              <c:f>Sheet1!$E$1</c:f>
              <c:strCache>
                <c:ptCount val="1"/>
                <c:pt idx="0">
                  <c:v>Series 4</c:v>
                </c:pt>
              </c:strCache>
            </c:strRef>
          </c:tx>
          <c:spPr>
            <a:solidFill>
              <a:srgbClr val="09318F"/>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1CC0-E545-BFAE-D130CE3A4947}"/>
            </c:ext>
          </c:extLst>
        </c:ser>
        <c:ser>
          <c:idx val="4"/>
          <c:order val="4"/>
          <c:tx>
            <c:strRef>
              <c:f>Sheet1!$F$1</c:f>
              <c:strCache>
                <c:ptCount val="1"/>
                <c:pt idx="0">
                  <c:v>Series 5</c:v>
                </c:pt>
              </c:strCache>
            </c:strRef>
          </c:tx>
          <c:spPr>
            <a:solidFill>
              <a:srgbClr val="D7DF22"/>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1CC0-E545-BFAE-D130CE3A4947}"/>
            </c:ext>
          </c:extLst>
        </c:ser>
        <c:dLbls>
          <c:showLegendKey val="0"/>
          <c:showVal val="0"/>
          <c:showCatName val="0"/>
          <c:showSerName val="0"/>
          <c:showPercent val="0"/>
          <c:showBubbleSize val="0"/>
        </c:dLbls>
        <c:axId val="393562799"/>
        <c:axId val="1"/>
      </c:areaChart>
      <c:catAx>
        <c:axId val="393562799"/>
        <c:scaling>
          <c:orientation val="minMax"/>
        </c:scaling>
        <c:delete val="0"/>
        <c:axPos val="b"/>
        <c:numFmt formatCode="General" sourceLinked="1"/>
        <c:majorTickMark val="out"/>
        <c:minorTickMark val="none"/>
        <c:tickLblPos val="nextTo"/>
        <c:spPr>
          <a:noFill/>
          <a:ln w="12180" cap="flat" cmpd="sng" algn="ctr">
            <a:noFill/>
            <a:prstDash val="solid"/>
            <a:round/>
          </a:ln>
          <a:effectLst/>
        </c:spPr>
        <c:txPr>
          <a:bodyPr rot="0" spcFirstLastPara="1" vertOverflow="ellipsis" wrap="square" anchor="ctr" anchorCtr="1"/>
          <a:lstStyle/>
          <a:p>
            <a:pPr>
              <a:defRPr sz="1146" b="0" i="0" u="none" strike="noStrike" kern="1200" baseline="0">
                <a:solidFill>
                  <a:srgbClr val="808080"/>
                </a:solidFill>
                <a:latin typeface="Open Sans"/>
                <a:ea typeface="Open Sans"/>
                <a:cs typeface="Open Sans"/>
              </a:defRPr>
            </a:pPr>
            <a:endParaRPr lang="es-ES"/>
          </a:p>
        </c:txPr>
        <c:crossAx val="1"/>
        <c:crosses val="autoZero"/>
        <c:auto val="1"/>
        <c:lblAlgn val="ctr"/>
        <c:lblOffset val="100"/>
        <c:noMultiLvlLbl val="0"/>
      </c:catAx>
      <c:valAx>
        <c:axId val="1"/>
        <c:scaling>
          <c:orientation val="minMax"/>
        </c:scaling>
        <c:delete val="0"/>
        <c:axPos val="l"/>
        <c:numFmt formatCode="General" sourceLinked="1"/>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146" b="0" i="0" u="none" strike="noStrike" kern="1200" baseline="0">
                <a:solidFill>
                  <a:srgbClr val="808080"/>
                </a:solidFill>
                <a:latin typeface="Open Sans"/>
                <a:ea typeface="Open Sans"/>
                <a:cs typeface="Open Sans"/>
              </a:defRPr>
            </a:pPr>
            <a:endParaRPr lang="es-ES"/>
          </a:p>
        </c:txPr>
        <c:crossAx val="393562799"/>
        <c:crosses val="autoZero"/>
        <c:crossBetween val="midCat"/>
      </c:valAx>
      <c:spPr>
        <a:noFill/>
        <a:ln w="24360">
          <a:noFill/>
        </a:ln>
        <a:effectLst/>
      </c:spPr>
    </c:plotArea>
    <c:plotVisOnly val="1"/>
    <c:dispBlanksAs val="zero"/>
    <c:showDLblsOverMax val="0"/>
  </c:chart>
  <c:spPr>
    <a:noFill/>
    <a:ln w="9525" cap="flat" cmpd="sng" algn="ctr">
      <a:noFill/>
      <a:prstDash val="solid"/>
    </a:ln>
    <a:effectLst/>
  </c:spPr>
  <c:txPr>
    <a:bodyPr/>
    <a:lstStyle/>
    <a:p>
      <a:pPr>
        <a:defRPr sz="1276" b="0" i="0" u="none" strike="noStrike" baseline="0">
          <a:solidFill>
            <a:srgbClr val="808080"/>
          </a:solidFill>
          <a:latin typeface="Open Sans"/>
          <a:ea typeface="Open Sans"/>
          <a:cs typeface="Open Sans"/>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8.png"/><Relationship Id="rId21" Type="http://schemas.openxmlformats.org/officeDocument/2006/relationships/image" Target="../media/image66.png"/><Relationship Id="rId34" Type="http://schemas.openxmlformats.org/officeDocument/2006/relationships/image" Target="../media/image79.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png"/><Relationship Id="rId1" Type="http://schemas.openxmlformats.org/officeDocument/2006/relationships/slideMaster" Target="../slideMasters/slideMaster1.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connected circles visual">
  <p:cSld name="3 connected circles visual">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524665" y="320046"/>
            <a:ext cx="8319121" cy="594359"/>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8"/>
          <p:cNvSpPr/>
          <p:nvPr/>
        </p:nvSpPr>
        <p:spPr>
          <a:xfrm>
            <a:off x="1924314" y="2421299"/>
            <a:ext cx="2416175" cy="2181512"/>
          </a:xfrm>
          <a:custGeom>
            <a:avLst/>
            <a:gdLst/>
            <a:ahLst/>
            <a:cxnLst/>
            <a:rect l="l" t="t" r="r" b="b"/>
            <a:pathLst>
              <a:path w="861" h="861" extrusionOk="0">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78D2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67676"/>
              </a:solidFill>
              <a:latin typeface="Arial"/>
              <a:ea typeface="Arial"/>
              <a:cs typeface="Arial"/>
              <a:sym typeface="Arial"/>
            </a:endParaRPr>
          </a:p>
        </p:txBody>
      </p:sp>
      <p:sp>
        <p:nvSpPr>
          <p:cNvPr id="17" name="Google Shape;17;p28"/>
          <p:cNvSpPr/>
          <p:nvPr/>
        </p:nvSpPr>
        <p:spPr>
          <a:xfrm>
            <a:off x="3210195" y="1277155"/>
            <a:ext cx="2414592" cy="1900256"/>
          </a:xfrm>
          <a:custGeom>
            <a:avLst/>
            <a:gdLst/>
            <a:ahLst/>
            <a:cxnLst/>
            <a:rect l="l" t="t" r="r" b="b"/>
            <a:pathLst>
              <a:path w="861" h="750" extrusionOk="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CC00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67676"/>
              </a:solidFill>
              <a:latin typeface="Arial"/>
              <a:ea typeface="Arial"/>
              <a:cs typeface="Arial"/>
              <a:sym typeface="Arial"/>
            </a:endParaRPr>
          </a:p>
        </p:txBody>
      </p:sp>
      <p:sp>
        <p:nvSpPr>
          <p:cNvPr id="18" name="Google Shape;18;p28"/>
          <p:cNvSpPr/>
          <p:nvPr/>
        </p:nvSpPr>
        <p:spPr>
          <a:xfrm>
            <a:off x="4497647" y="2421299"/>
            <a:ext cx="2419342" cy="2181512"/>
          </a:xfrm>
          <a:custGeom>
            <a:avLst/>
            <a:gdLst/>
            <a:ahLst/>
            <a:cxnLst/>
            <a:rect l="l" t="t" r="r" b="b"/>
            <a:pathLst>
              <a:path w="862" h="861" extrusionOk="0">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rgbClr val="D2483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67676"/>
              </a:solidFill>
              <a:latin typeface="Arial"/>
              <a:ea typeface="Arial"/>
              <a:cs typeface="Arial"/>
              <a:sym typeface="Arial"/>
            </a:endParaRPr>
          </a:p>
        </p:txBody>
      </p:sp>
      <p:sp>
        <p:nvSpPr>
          <p:cNvPr id="19" name="Google Shape;19;p28"/>
          <p:cNvSpPr/>
          <p:nvPr/>
        </p:nvSpPr>
        <p:spPr>
          <a:xfrm>
            <a:off x="2691505" y="3073359"/>
            <a:ext cx="903198" cy="897087"/>
          </a:xfrm>
          <a:prstGeom prst="ellipse">
            <a:avLst/>
          </a:prstGeom>
          <a:solidFill>
            <a:srgbClr val="0931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8"/>
          <p:cNvSpPr txBox="1">
            <a:spLocks noGrp="1"/>
          </p:cNvSpPr>
          <p:nvPr>
            <p:ph type="body" idx="1"/>
          </p:nvPr>
        </p:nvSpPr>
        <p:spPr>
          <a:xfrm>
            <a:off x="2832622" y="3177411"/>
            <a:ext cx="599529" cy="60056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28"/>
          <p:cNvSpPr txBox="1">
            <a:spLocks noGrp="1"/>
          </p:cNvSpPr>
          <p:nvPr>
            <p:ph type="body" idx="2"/>
          </p:nvPr>
        </p:nvSpPr>
        <p:spPr>
          <a:xfrm>
            <a:off x="300214" y="2241571"/>
            <a:ext cx="2416175" cy="10822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1600"/>
              <a:buNone/>
              <a:defRPr sz="1600"/>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body" idx="3"/>
          </p:nvPr>
        </p:nvSpPr>
        <p:spPr>
          <a:xfrm>
            <a:off x="4537330" y="914405"/>
            <a:ext cx="2416175" cy="108227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800"/>
              </a:spcBef>
              <a:spcAft>
                <a:spcPts val="0"/>
              </a:spcAft>
              <a:buClr>
                <a:schemeClr val="dk2"/>
              </a:buClr>
              <a:buSzPts val="1600"/>
              <a:buNone/>
              <a:defRPr sz="1600"/>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8"/>
          <p:cNvSpPr txBox="1">
            <a:spLocks noGrp="1"/>
          </p:cNvSpPr>
          <p:nvPr>
            <p:ph type="body" idx="4"/>
          </p:nvPr>
        </p:nvSpPr>
        <p:spPr>
          <a:xfrm>
            <a:off x="6271344" y="2429776"/>
            <a:ext cx="2416175" cy="108227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800"/>
              </a:spcBef>
              <a:spcAft>
                <a:spcPts val="0"/>
              </a:spcAft>
              <a:buClr>
                <a:schemeClr val="dk2"/>
              </a:buClr>
              <a:buSzPts val="1600"/>
              <a:buNone/>
              <a:defRPr sz="1600"/>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8"/>
          <p:cNvSpPr/>
          <p:nvPr/>
        </p:nvSpPr>
        <p:spPr>
          <a:xfrm>
            <a:off x="3954654" y="1955101"/>
            <a:ext cx="903198" cy="897087"/>
          </a:xfrm>
          <a:prstGeom prst="ellipse">
            <a:avLst/>
          </a:prstGeom>
          <a:solidFill>
            <a:srgbClr val="0931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28"/>
          <p:cNvSpPr txBox="1">
            <a:spLocks noGrp="1"/>
          </p:cNvSpPr>
          <p:nvPr>
            <p:ph type="body" idx="5"/>
          </p:nvPr>
        </p:nvSpPr>
        <p:spPr>
          <a:xfrm>
            <a:off x="4095771" y="2059153"/>
            <a:ext cx="599529" cy="60056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8"/>
          <p:cNvSpPr/>
          <p:nvPr/>
        </p:nvSpPr>
        <p:spPr>
          <a:xfrm>
            <a:off x="5263063" y="3063511"/>
            <a:ext cx="903198" cy="897087"/>
          </a:xfrm>
          <a:prstGeom prst="ellipse">
            <a:avLst/>
          </a:prstGeom>
          <a:solidFill>
            <a:srgbClr val="0931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28"/>
          <p:cNvSpPr txBox="1">
            <a:spLocks noGrp="1"/>
          </p:cNvSpPr>
          <p:nvPr>
            <p:ph type="body" idx="6"/>
          </p:nvPr>
        </p:nvSpPr>
        <p:spPr>
          <a:xfrm>
            <a:off x="5404180" y="3167563"/>
            <a:ext cx="599529" cy="60056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icon list with image">
  <p:cSld name="four icon list with image">
    <p:spTree>
      <p:nvGrpSpPr>
        <p:cNvPr id="1" name="Shape 197"/>
        <p:cNvGrpSpPr/>
        <p:nvPr/>
      </p:nvGrpSpPr>
      <p:grpSpPr>
        <a:xfrm>
          <a:off x="0" y="0"/>
          <a:ext cx="0" cy="0"/>
          <a:chOff x="0" y="0"/>
          <a:chExt cx="0" cy="0"/>
        </a:xfrm>
      </p:grpSpPr>
      <p:sp>
        <p:nvSpPr>
          <p:cNvPr id="198" name="Google Shape;198;p37"/>
          <p:cNvSpPr/>
          <p:nvPr/>
        </p:nvSpPr>
        <p:spPr>
          <a:xfrm>
            <a:off x="-63267" y="15831"/>
            <a:ext cx="5390147"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9" name="Google Shape;199;p37" descr="A close up of a flower&#10;&#10;Description automatically generated"/>
          <p:cNvPicPr preferRelativeResize="0"/>
          <p:nvPr/>
        </p:nvPicPr>
        <p:blipFill rotWithShape="1">
          <a:blip r:embed="rId2">
            <a:alphaModFix/>
          </a:blip>
          <a:srcRect/>
          <a:stretch/>
        </p:blipFill>
        <p:spPr>
          <a:xfrm>
            <a:off x="5577840" y="0"/>
            <a:ext cx="3566160" cy="5143500"/>
          </a:xfrm>
          <a:prstGeom prst="rect">
            <a:avLst/>
          </a:prstGeom>
          <a:noFill/>
          <a:ln>
            <a:noFill/>
          </a:ln>
        </p:spPr>
      </p:pic>
      <p:sp>
        <p:nvSpPr>
          <p:cNvPr id="200" name="Google Shape;200;p37"/>
          <p:cNvSpPr/>
          <p:nvPr/>
        </p:nvSpPr>
        <p:spPr>
          <a:xfrm>
            <a:off x="536081" y="269645"/>
            <a:ext cx="1002185" cy="949035"/>
          </a:xfrm>
          <a:prstGeom prst="ellipse">
            <a:avLst/>
          </a:prstGeom>
          <a:solidFill>
            <a:schemeClr val="accent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p37"/>
          <p:cNvSpPr/>
          <p:nvPr/>
        </p:nvSpPr>
        <p:spPr>
          <a:xfrm>
            <a:off x="536081" y="1392912"/>
            <a:ext cx="1002185" cy="949035"/>
          </a:xfrm>
          <a:prstGeom prst="ellipse">
            <a:avLst/>
          </a:prstGeom>
          <a:solidFill>
            <a:schemeClr val="accent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p37"/>
          <p:cNvSpPr/>
          <p:nvPr/>
        </p:nvSpPr>
        <p:spPr>
          <a:xfrm>
            <a:off x="548439" y="2486252"/>
            <a:ext cx="996006" cy="949035"/>
          </a:xfrm>
          <a:prstGeom prst="ellipse">
            <a:avLst/>
          </a:prstGeom>
          <a:solidFill>
            <a:srgbClr val="01156B"/>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3" name="Google Shape;203;p37"/>
          <p:cNvSpPr/>
          <p:nvPr/>
        </p:nvSpPr>
        <p:spPr>
          <a:xfrm>
            <a:off x="548439" y="3609519"/>
            <a:ext cx="996006" cy="949035"/>
          </a:xfrm>
          <a:prstGeom prst="ellipse">
            <a:avLst/>
          </a:prstGeom>
          <a:solidFill>
            <a:schemeClr val="accent4"/>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p37"/>
          <p:cNvSpPr txBox="1">
            <a:spLocks noGrp="1"/>
          </p:cNvSpPr>
          <p:nvPr>
            <p:ph type="body" idx="1"/>
          </p:nvPr>
        </p:nvSpPr>
        <p:spPr>
          <a:xfrm>
            <a:off x="705596" y="3737564"/>
            <a:ext cx="681692" cy="69294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37"/>
          <p:cNvSpPr txBox="1">
            <a:spLocks noGrp="1"/>
          </p:cNvSpPr>
          <p:nvPr>
            <p:ph type="body" idx="2"/>
          </p:nvPr>
        </p:nvSpPr>
        <p:spPr>
          <a:xfrm>
            <a:off x="1685931" y="575076"/>
            <a:ext cx="3757613" cy="6929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6" name="Google Shape;206;p37"/>
          <p:cNvSpPr txBox="1">
            <a:spLocks noGrp="1"/>
          </p:cNvSpPr>
          <p:nvPr>
            <p:ph type="body" idx="3"/>
          </p:nvPr>
        </p:nvSpPr>
        <p:spPr>
          <a:xfrm>
            <a:off x="1703573" y="1601028"/>
            <a:ext cx="3757613" cy="6929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37"/>
          <p:cNvSpPr txBox="1">
            <a:spLocks noGrp="1"/>
          </p:cNvSpPr>
          <p:nvPr>
            <p:ph type="body" idx="4"/>
          </p:nvPr>
        </p:nvSpPr>
        <p:spPr>
          <a:xfrm>
            <a:off x="1703573" y="2626980"/>
            <a:ext cx="3757613" cy="6929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8" name="Google Shape;208;p37"/>
          <p:cNvSpPr txBox="1">
            <a:spLocks noGrp="1"/>
          </p:cNvSpPr>
          <p:nvPr>
            <p:ph type="body" idx="5"/>
          </p:nvPr>
        </p:nvSpPr>
        <p:spPr>
          <a:xfrm>
            <a:off x="1713190" y="3653175"/>
            <a:ext cx="3757613" cy="6929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9" name="Google Shape;209;p37"/>
          <p:cNvSpPr txBox="1">
            <a:spLocks noGrp="1"/>
          </p:cNvSpPr>
          <p:nvPr>
            <p:ph type="body" idx="6"/>
          </p:nvPr>
        </p:nvSpPr>
        <p:spPr>
          <a:xfrm>
            <a:off x="696327" y="2634126"/>
            <a:ext cx="681692" cy="69294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37"/>
          <p:cNvSpPr txBox="1">
            <a:spLocks noGrp="1"/>
          </p:cNvSpPr>
          <p:nvPr>
            <p:ph type="body" idx="7"/>
          </p:nvPr>
        </p:nvSpPr>
        <p:spPr>
          <a:xfrm>
            <a:off x="684340" y="1507594"/>
            <a:ext cx="681692" cy="69294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37"/>
          <p:cNvSpPr txBox="1">
            <a:spLocks noGrp="1"/>
          </p:cNvSpPr>
          <p:nvPr>
            <p:ph type="body" idx="8"/>
          </p:nvPr>
        </p:nvSpPr>
        <p:spPr>
          <a:xfrm>
            <a:off x="705596" y="404156"/>
            <a:ext cx="681692" cy="69294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524665" y="320046"/>
            <a:ext cx="8319121" cy="594359"/>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aphicFrame>
        <p:nvGraphicFramePr>
          <p:cNvPr id="232" name="Google Shape;232;p40"/>
          <p:cNvGraphicFramePr/>
          <p:nvPr/>
        </p:nvGraphicFramePr>
        <p:xfrm>
          <a:off x="385011" y="1203160"/>
          <a:ext cx="8630652" cy="31282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CON RESOURCE">
  <p:cSld name="ICON RESOURCE">
    <p:spTree>
      <p:nvGrpSpPr>
        <p:cNvPr id="1" name="Shape 233"/>
        <p:cNvGrpSpPr/>
        <p:nvPr/>
      </p:nvGrpSpPr>
      <p:grpSpPr>
        <a:xfrm>
          <a:off x="0" y="0"/>
          <a:ext cx="0" cy="0"/>
          <a:chOff x="0" y="0"/>
          <a:chExt cx="0" cy="0"/>
        </a:xfrm>
      </p:grpSpPr>
      <p:sp>
        <p:nvSpPr>
          <p:cNvPr id="234" name="Google Shape;234;p43"/>
          <p:cNvSpPr/>
          <p:nvPr/>
        </p:nvSpPr>
        <p:spPr>
          <a:xfrm>
            <a:off x="0" y="0"/>
            <a:ext cx="9144000" cy="51435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p43"/>
          <p:cNvSpPr txBox="1">
            <a:spLocks noGrp="1"/>
          </p:cNvSpPr>
          <p:nvPr>
            <p:ph type="body" idx="1"/>
          </p:nvPr>
        </p:nvSpPr>
        <p:spPr>
          <a:xfrm>
            <a:off x="311151" y="151899"/>
            <a:ext cx="8521700" cy="116032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800"/>
              </a:spcBef>
              <a:spcAft>
                <a:spcPts val="0"/>
              </a:spcAft>
              <a:buClr>
                <a:schemeClr val="accent2"/>
              </a:buClr>
              <a:buSzPts val="2400"/>
              <a:buNone/>
              <a:defRPr sz="2400" b="0">
                <a:solidFill>
                  <a:schemeClr val="accent2"/>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75000"/>
              </a:lnSpc>
              <a:spcBef>
                <a:spcPts val="0"/>
              </a:spcBef>
              <a:spcAft>
                <a:spcPts val="0"/>
              </a:spcAft>
              <a:buClr>
                <a:srgbClr val="888888"/>
              </a:buClr>
              <a:buSzPts val="1600"/>
              <a:buNone/>
              <a:defRPr sz="1600">
                <a:solidFill>
                  <a:srgbClr val="888888"/>
                </a:solidFill>
              </a:defRPr>
            </a:lvl3pPr>
            <a:lvl4pPr marL="1828800" lvl="3" indent="-228600" algn="l">
              <a:lnSpc>
                <a:spcPct val="100000"/>
              </a:lnSpc>
              <a:spcBef>
                <a:spcPts val="80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236" name="Google Shape;236;p43" descr="alarm clock"/>
          <p:cNvPicPr preferRelativeResize="0"/>
          <p:nvPr/>
        </p:nvPicPr>
        <p:blipFill rotWithShape="1">
          <a:blip r:embed="rId2">
            <a:alphaModFix/>
          </a:blip>
          <a:srcRect/>
          <a:stretch/>
        </p:blipFill>
        <p:spPr>
          <a:xfrm>
            <a:off x="297661" y="1384883"/>
            <a:ext cx="967304" cy="926308"/>
          </a:xfrm>
          <a:prstGeom prst="rect">
            <a:avLst/>
          </a:prstGeom>
          <a:noFill/>
          <a:ln>
            <a:noFill/>
          </a:ln>
        </p:spPr>
      </p:pic>
      <p:pic>
        <p:nvPicPr>
          <p:cNvPr id="237" name="Google Shape;237;p43" descr="join arrow"/>
          <p:cNvPicPr preferRelativeResize="0"/>
          <p:nvPr/>
        </p:nvPicPr>
        <p:blipFill rotWithShape="1">
          <a:blip r:embed="rId3">
            <a:alphaModFix/>
          </a:blip>
          <a:srcRect/>
          <a:stretch/>
        </p:blipFill>
        <p:spPr>
          <a:xfrm>
            <a:off x="4013366" y="1588091"/>
            <a:ext cx="967303" cy="926307"/>
          </a:xfrm>
          <a:prstGeom prst="rect">
            <a:avLst/>
          </a:prstGeom>
          <a:noFill/>
          <a:ln>
            <a:noFill/>
          </a:ln>
        </p:spPr>
      </p:pic>
      <p:pic>
        <p:nvPicPr>
          <p:cNvPr id="238" name="Google Shape;238;p43" descr="ask a questi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37408" y="1501718"/>
            <a:ext cx="696259" cy="666750"/>
          </a:xfrm>
          <a:prstGeom prst="rect">
            <a:avLst/>
          </a:prstGeom>
          <a:noFill/>
          <a:ln>
            <a:noFill/>
          </a:ln>
        </p:spPr>
      </p:pic>
      <p:pic>
        <p:nvPicPr>
          <p:cNvPr id="239" name="Google Shape;239;p43" descr="autho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524187" y="1406238"/>
            <a:ext cx="716152" cy="685800"/>
          </a:xfrm>
          <a:prstGeom prst="rect">
            <a:avLst/>
          </a:prstGeom>
          <a:noFill/>
          <a:ln>
            <a:noFill/>
          </a:ln>
        </p:spPr>
      </p:pic>
      <p:pic>
        <p:nvPicPr>
          <p:cNvPr id="240" name="Google Shape;240;p43" descr="badge"/>
          <p:cNvPicPr preferRelativeResize="0"/>
          <p:nvPr/>
        </p:nvPicPr>
        <p:blipFill rotWithShape="1">
          <a:blip r:embed="rId6">
            <a:alphaModFix/>
          </a:blip>
          <a:srcRect/>
          <a:stretch/>
        </p:blipFill>
        <p:spPr>
          <a:xfrm>
            <a:off x="7165276" y="1336694"/>
            <a:ext cx="1054858" cy="1010151"/>
          </a:xfrm>
          <a:prstGeom prst="rect">
            <a:avLst/>
          </a:prstGeom>
          <a:noFill/>
          <a:ln>
            <a:noFill/>
          </a:ln>
        </p:spPr>
      </p:pic>
      <p:pic>
        <p:nvPicPr>
          <p:cNvPr id="241" name="Google Shape;241;p43" descr="data "/>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06805" y="1453570"/>
            <a:ext cx="696259" cy="666750"/>
          </a:xfrm>
          <a:prstGeom prst="rect">
            <a:avLst/>
          </a:prstGeom>
          <a:noFill/>
          <a:ln>
            <a:noFill/>
          </a:ln>
        </p:spPr>
      </p:pic>
      <p:pic>
        <p:nvPicPr>
          <p:cNvPr id="242" name="Google Shape;242;p43" descr="binoculars"/>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503982" y="2157860"/>
            <a:ext cx="716152" cy="685800"/>
          </a:xfrm>
          <a:prstGeom prst="rect">
            <a:avLst/>
          </a:prstGeom>
          <a:noFill/>
          <a:ln>
            <a:noFill/>
          </a:ln>
        </p:spPr>
      </p:pic>
      <p:pic>
        <p:nvPicPr>
          <p:cNvPr id="243" name="Google Shape;243;p43" descr="A close up of a logo&#10;&#10;Description automatically generated"/>
          <p:cNvPicPr preferRelativeResize="0"/>
          <p:nvPr/>
        </p:nvPicPr>
        <p:blipFill rotWithShape="1">
          <a:blip r:embed="rId9">
            <a:alphaModFix/>
          </a:blip>
          <a:srcRect/>
          <a:stretch/>
        </p:blipFill>
        <p:spPr>
          <a:xfrm>
            <a:off x="489033" y="2181911"/>
            <a:ext cx="696259" cy="666750"/>
          </a:xfrm>
          <a:prstGeom prst="rect">
            <a:avLst/>
          </a:prstGeom>
          <a:noFill/>
          <a:ln>
            <a:noFill/>
          </a:ln>
        </p:spPr>
      </p:pic>
      <p:pic>
        <p:nvPicPr>
          <p:cNvPr id="244" name="Google Shape;244;p43" descr="A close up of a logo&#10;&#10;Description automatically generated"/>
          <p:cNvPicPr preferRelativeResize="0"/>
          <p:nvPr/>
        </p:nvPicPr>
        <p:blipFill rotWithShape="1">
          <a:blip r:embed="rId10">
            <a:alphaModFix/>
          </a:blip>
          <a:srcRect/>
          <a:stretch/>
        </p:blipFill>
        <p:spPr>
          <a:xfrm>
            <a:off x="1589297" y="2158382"/>
            <a:ext cx="720830" cy="690281"/>
          </a:xfrm>
          <a:prstGeom prst="rect">
            <a:avLst/>
          </a:prstGeom>
          <a:noFill/>
          <a:ln>
            <a:noFill/>
          </a:ln>
        </p:spPr>
      </p:pic>
      <p:pic>
        <p:nvPicPr>
          <p:cNvPr id="245" name="Google Shape;245;p43" descr="A close up of a logo&#10;&#10;Description automatically generated"/>
          <p:cNvPicPr preferRelativeResize="0"/>
          <p:nvPr/>
        </p:nvPicPr>
        <p:blipFill rotWithShape="1">
          <a:blip r:embed="rId11">
            <a:alphaModFix/>
          </a:blip>
          <a:srcRect/>
          <a:stretch/>
        </p:blipFill>
        <p:spPr>
          <a:xfrm>
            <a:off x="2559551" y="2150453"/>
            <a:ext cx="716152" cy="685800"/>
          </a:xfrm>
          <a:prstGeom prst="rect">
            <a:avLst/>
          </a:prstGeom>
          <a:noFill/>
          <a:ln>
            <a:noFill/>
          </a:ln>
        </p:spPr>
      </p:pic>
      <p:pic>
        <p:nvPicPr>
          <p:cNvPr id="246" name="Google Shape;246;p43" descr="A close up of a logo&#10;&#10;Description automatically generated"/>
          <p:cNvPicPr preferRelativeResize="0"/>
          <p:nvPr/>
        </p:nvPicPr>
        <p:blipFill rotWithShape="1">
          <a:blip r:embed="rId12">
            <a:alphaModFix/>
          </a:blip>
          <a:srcRect/>
          <a:stretch/>
        </p:blipFill>
        <p:spPr>
          <a:xfrm>
            <a:off x="3484291" y="2210486"/>
            <a:ext cx="745991" cy="638175"/>
          </a:xfrm>
          <a:prstGeom prst="rect">
            <a:avLst/>
          </a:prstGeom>
          <a:noFill/>
          <a:ln>
            <a:noFill/>
          </a:ln>
        </p:spPr>
      </p:pic>
      <p:pic>
        <p:nvPicPr>
          <p:cNvPr id="247" name="Google Shape;247;p43" descr="A close up of a logo&#10;&#10;Description automatically generated"/>
          <p:cNvPicPr preferRelativeResize="0"/>
          <p:nvPr/>
        </p:nvPicPr>
        <p:blipFill rotWithShape="1">
          <a:blip r:embed="rId13">
            <a:alphaModFix/>
          </a:blip>
          <a:srcRect/>
          <a:stretch/>
        </p:blipFill>
        <p:spPr>
          <a:xfrm>
            <a:off x="4436762" y="2168468"/>
            <a:ext cx="696259" cy="666750"/>
          </a:xfrm>
          <a:prstGeom prst="rect">
            <a:avLst/>
          </a:prstGeom>
          <a:noFill/>
          <a:ln>
            <a:noFill/>
          </a:ln>
        </p:spPr>
      </p:pic>
      <p:pic>
        <p:nvPicPr>
          <p:cNvPr id="248" name="Google Shape;248;p43" descr="A close up of a logo&#10;&#10;Description automatically generated"/>
          <p:cNvPicPr preferRelativeResize="0"/>
          <p:nvPr/>
        </p:nvPicPr>
        <p:blipFill rotWithShape="1">
          <a:blip r:embed="rId14">
            <a:alphaModFix/>
          </a:blip>
          <a:srcRect/>
          <a:stretch/>
        </p:blipFill>
        <p:spPr>
          <a:xfrm>
            <a:off x="5426570" y="2135571"/>
            <a:ext cx="797370" cy="763576"/>
          </a:xfrm>
          <a:prstGeom prst="rect">
            <a:avLst/>
          </a:prstGeom>
          <a:noFill/>
          <a:ln>
            <a:noFill/>
          </a:ln>
        </p:spPr>
      </p:pic>
      <p:pic>
        <p:nvPicPr>
          <p:cNvPr id="249" name="Google Shape;249;p43" descr="A close up of a logo&#10;&#10;Description automatically generated"/>
          <p:cNvPicPr preferRelativeResize="0"/>
          <p:nvPr/>
        </p:nvPicPr>
        <p:blipFill rotWithShape="1">
          <a:blip r:embed="rId15">
            <a:alphaModFix/>
          </a:blip>
          <a:srcRect/>
          <a:stretch/>
        </p:blipFill>
        <p:spPr>
          <a:xfrm>
            <a:off x="6494907" y="2150453"/>
            <a:ext cx="696259" cy="666750"/>
          </a:xfrm>
          <a:prstGeom prst="rect">
            <a:avLst/>
          </a:prstGeom>
          <a:noFill/>
          <a:ln>
            <a:noFill/>
          </a:ln>
        </p:spPr>
      </p:pic>
      <p:pic>
        <p:nvPicPr>
          <p:cNvPr id="250" name="Google Shape;250;p43" descr="A close up of a logo&#10;&#10;Description automatically generated"/>
          <p:cNvPicPr preferRelativeResize="0"/>
          <p:nvPr/>
        </p:nvPicPr>
        <p:blipFill rotWithShape="1">
          <a:blip r:embed="rId16">
            <a:alphaModFix/>
          </a:blip>
          <a:srcRect/>
          <a:stretch/>
        </p:blipFill>
        <p:spPr>
          <a:xfrm>
            <a:off x="8396287" y="2235716"/>
            <a:ext cx="537577" cy="514793"/>
          </a:xfrm>
          <a:prstGeom prst="rect">
            <a:avLst/>
          </a:prstGeom>
          <a:noFill/>
          <a:ln>
            <a:noFill/>
          </a:ln>
        </p:spPr>
      </p:pic>
      <p:pic>
        <p:nvPicPr>
          <p:cNvPr id="251" name="Google Shape;251;p43" descr="community"/>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489033" y="2817203"/>
            <a:ext cx="716152" cy="685800"/>
          </a:xfrm>
          <a:prstGeom prst="rect">
            <a:avLst/>
          </a:prstGeom>
          <a:noFill/>
          <a:ln>
            <a:noFill/>
          </a:ln>
        </p:spPr>
      </p:pic>
      <p:pic>
        <p:nvPicPr>
          <p:cNvPr id="252" name="Google Shape;252;p43" descr="connecting people"/>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1556809" y="2802916"/>
            <a:ext cx="745991" cy="714375"/>
          </a:xfrm>
          <a:prstGeom prst="rect">
            <a:avLst/>
          </a:prstGeom>
          <a:noFill/>
          <a:ln>
            <a:noFill/>
          </a:ln>
        </p:spPr>
      </p:pic>
      <p:pic>
        <p:nvPicPr>
          <p:cNvPr id="253" name="Google Shape;253;p43" descr="conversation bubbles"/>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2378055" y="2670064"/>
            <a:ext cx="1052976" cy="1008350"/>
          </a:xfrm>
          <a:prstGeom prst="rect">
            <a:avLst/>
          </a:prstGeom>
          <a:noFill/>
          <a:ln>
            <a:noFill/>
          </a:ln>
        </p:spPr>
      </p:pic>
      <p:pic>
        <p:nvPicPr>
          <p:cNvPr id="254" name="Google Shape;254;p43" descr="corner folded paper"/>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3482297" y="2750512"/>
            <a:ext cx="855442" cy="819187"/>
          </a:xfrm>
          <a:prstGeom prst="rect">
            <a:avLst/>
          </a:prstGeom>
          <a:noFill/>
          <a:ln>
            <a:noFill/>
          </a:ln>
        </p:spPr>
      </p:pic>
      <p:pic>
        <p:nvPicPr>
          <p:cNvPr id="255" name="Google Shape;255;p43" descr="decision"/>
          <p:cNvPicPr preferRelativeResize="0"/>
          <p:nvPr/>
        </p:nvPicPr>
        <p:blipFill rotWithShape="1">
          <a:blip r:embed="rId21">
            <a:alphaModFix/>
          </a:blip>
          <a:srcRect/>
          <a:stretch/>
        </p:blipFill>
        <p:spPr>
          <a:xfrm>
            <a:off x="4546173" y="2787794"/>
            <a:ext cx="696259" cy="666750"/>
          </a:xfrm>
          <a:prstGeom prst="rect">
            <a:avLst/>
          </a:prstGeom>
          <a:noFill/>
          <a:ln>
            <a:noFill/>
          </a:ln>
        </p:spPr>
      </p:pic>
      <p:pic>
        <p:nvPicPr>
          <p:cNvPr id="256" name="Google Shape;256;p43" descr="decline"/>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5437692" y="2750509"/>
            <a:ext cx="696259" cy="666750"/>
          </a:xfrm>
          <a:prstGeom prst="rect">
            <a:avLst/>
          </a:prstGeom>
          <a:noFill/>
          <a:ln>
            <a:noFill/>
          </a:ln>
        </p:spPr>
      </p:pic>
      <p:pic>
        <p:nvPicPr>
          <p:cNvPr id="257" name="Google Shape;257;p43" descr="compass"/>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6247373" y="2644110"/>
            <a:ext cx="996344" cy="954118"/>
          </a:xfrm>
          <a:prstGeom prst="rect">
            <a:avLst/>
          </a:prstGeom>
          <a:noFill/>
          <a:ln>
            <a:noFill/>
          </a:ln>
        </p:spPr>
      </p:pic>
      <p:pic>
        <p:nvPicPr>
          <p:cNvPr id="258" name="Google Shape;258;p43" descr="email"/>
          <p:cNvPicPr preferRelativeResize="0"/>
          <p:nvPr/>
        </p:nvPicPr>
        <p:blipFill rotWithShape="1">
          <a:blip r:embed="rId24">
            <a:alphaModFix/>
          </a:blip>
          <a:srcRect/>
          <a:stretch/>
        </p:blipFill>
        <p:spPr>
          <a:xfrm>
            <a:off x="7443806" y="2704384"/>
            <a:ext cx="870461" cy="833570"/>
          </a:xfrm>
          <a:prstGeom prst="rect">
            <a:avLst/>
          </a:prstGeom>
          <a:noFill/>
          <a:ln>
            <a:noFill/>
          </a:ln>
        </p:spPr>
      </p:pic>
      <p:pic>
        <p:nvPicPr>
          <p:cNvPr id="259" name="Google Shape;259;p43" descr="open email"/>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408237" y="3517290"/>
            <a:ext cx="696259" cy="666750"/>
          </a:xfrm>
          <a:prstGeom prst="rect">
            <a:avLst/>
          </a:prstGeom>
          <a:noFill/>
          <a:ln>
            <a:noFill/>
          </a:ln>
        </p:spPr>
      </p:pic>
      <p:pic>
        <p:nvPicPr>
          <p:cNvPr id="260" name="Google Shape;260;p43" descr="group"/>
          <p:cNvPicPr preferRelativeResize="0"/>
          <p:nvPr/>
        </p:nvPicPr>
        <p:blipFill rotWithShape="1">
          <a:blip r:embed="rId26">
            <a:alphaModFix/>
          </a:blip>
          <a:srcRect/>
          <a:stretch/>
        </p:blipFill>
        <p:spPr>
          <a:xfrm>
            <a:off x="1326674" y="3335015"/>
            <a:ext cx="994655" cy="952500"/>
          </a:xfrm>
          <a:prstGeom prst="rect">
            <a:avLst/>
          </a:prstGeom>
          <a:noFill/>
          <a:ln>
            <a:noFill/>
          </a:ln>
        </p:spPr>
      </p:pic>
      <p:pic>
        <p:nvPicPr>
          <p:cNvPr id="261" name="Google Shape;261;p43" descr="magnifying glass"/>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2652564" y="3552029"/>
            <a:ext cx="497328" cy="476250"/>
          </a:xfrm>
          <a:prstGeom prst="rect">
            <a:avLst/>
          </a:prstGeom>
          <a:noFill/>
          <a:ln>
            <a:noFill/>
          </a:ln>
        </p:spPr>
      </p:pic>
      <p:pic>
        <p:nvPicPr>
          <p:cNvPr id="262" name="Google Shape;262;p43" descr="eye"/>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3321948" y="3557656"/>
            <a:ext cx="1152995" cy="552065"/>
          </a:xfrm>
          <a:prstGeom prst="rect">
            <a:avLst/>
          </a:prstGeom>
          <a:noFill/>
          <a:ln>
            <a:noFill/>
          </a:ln>
        </p:spPr>
      </p:pic>
      <p:pic>
        <p:nvPicPr>
          <p:cNvPr id="263" name="Google Shape;263;p43" descr="flag"/>
          <p:cNvPicPr preferRelativeResize="0"/>
          <p:nvPr/>
        </p:nvPicPr>
        <p:blipFill rotWithShape="1">
          <a:blip r:embed="rId29">
            <a:alphaModFix/>
          </a:blip>
          <a:srcRect/>
          <a:stretch/>
        </p:blipFill>
        <p:spPr>
          <a:xfrm>
            <a:off x="4742331" y="3454544"/>
            <a:ext cx="755174" cy="726975"/>
          </a:xfrm>
          <a:prstGeom prst="rect">
            <a:avLst/>
          </a:prstGeom>
          <a:noFill/>
          <a:ln>
            <a:noFill/>
          </a:ln>
        </p:spPr>
      </p:pic>
      <p:pic>
        <p:nvPicPr>
          <p:cNvPr id="264" name="Google Shape;264;p43" descr="globe"/>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5695149" y="3431041"/>
            <a:ext cx="696259" cy="666750"/>
          </a:xfrm>
          <a:prstGeom prst="rect">
            <a:avLst/>
          </a:prstGeom>
          <a:noFill/>
          <a:ln>
            <a:noFill/>
          </a:ln>
        </p:spPr>
      </p:pic>
      <p:pic>
        <p:nvPicPr>
          <p:cNvPr id="265" name="Google Shape;265;p43" descr="handshake"/>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6569306" y="3298328"/>
            <a:ext cx="994655" cy="952500"/>
          </a:xfrm>
          <a:prstGeom prst="rect">
            <a:avLst/>
          </a:prstGeom>
          <a:noFill/>
          <a:ln>
            <a:noFill/>
          </a:ln>
        </p:spPr>
      </p:pic>
      <p:pic>
        <p:nvPicPr>
          <p:cNvPr id="266" name="Google Shape;266;p43" descr="home"/>
          <p:cNvPicPr preferRelativeResize="0"/>
          <p:nvPr/>
        </p:nvPicPr>
        <p:blipFill rotWithShape="1">
          <a:blip r:embed="rId32">
            <a:alphaModFix/>
          </a:blip>
          <a:srcRect/>
          <a:stretch/>
        </p:blipFill>
        <p:spPr>
          <a:xfrm>
            <a:off x="7849155" y="3345039"/>
            <a:ext cx="696259" cy="666750"/>
          </a:xfrm>
          <a:prstGeom prst="rect">
            <a:avLst/>
          </a:prstGeom>
          <a:noFill/>
          <a:ln>
            <a:noFill/>
          </a:ln>
        </p:spPr>
      </p:pic>
      <p:pic>
        <p:nvPicPr>
          <p:cNvPr id="267" name="Google Shape;267;p43" descr="ORCID iD"/>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740125" y="4319471"/>
            <a:ext cx="522282" cy="500147"/>
          </a:xfrm>
          <a:prstGeom prst="rect">
            <a:avLst/>
          </a:prstGeom>
          <a:noFill/>
          <a:ln>
            <a:noFill/>
          </a:ln>
        </p:spPr>
      </p:pic>
      <p:pic>
        <p:nvPicPr>
          <p:cNvPr id="268" name="Google Shape;268;p43" descr="Institution"/>
          <p:cNvPicPr preferRelativeResize="0"/>
          <p:nvPr/>
        </p:nvPicPr>
        <p:blipFill rotWithShape="1">
          <a:blip r:embed="rId34">
            <a:alphaModFix/>
          </a:blip>
          <a:srcRect/>
          <a:stretch/>
        </p:blipFill>
        <p:spPr>
          <a:xfrm>
            <a:off x="1631375" y="4250832"/>
            <a:ext cx="616768" cy="590629"/>
          </a:xfrm>
          <a:prstGeom prst="rect">
            <a:avLst/>
          </a:prstGeom>
          <a:noFill/>
          <a:ln>
            <a:noFill/>
          </a:ln>
        </p:spPr>
      </p:pic>
      <p:pic>
        <p:nvPicPr>
          <p:cNvPr id="269" name="Google Shape;269;p43" descr="Key"/>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2432063" y="4130951"/>
            <a:ext cx="855442" cy="819187"/>
          </a:xfrm>
          <a:prstGeom prst="rect">
            <a:avLst/>
          </a:prstGeom>
          <a:noFill/>
          <a:ln>
            <a:noFill/>
          </a:ln>
        </p:spPr>
      </p:pic>
      <p:pic>
        <p:nvPicPr>
          <p:cNvPr id="270" name="Google Shape;270;p43" descr="lifeline"/>
          <p:cNvPicPr preferRelativeResize="0"/>
          <p:nvPr/>
        </p:nvPicPr>
        <p:blipFill rotWithShape="1">
          <a:blip r:embed="rId36">
            <a:alphaModFix/>
          </a:blip>
          <a:srcRect/>
          <a:stretch/>
        </p:blipFill>
        <p:spPr>
          <a:xfrm>
            <a:off x="3688741" y="4152092"/>
            <a:ext cx="709085" cy="679033"/>
          </a:xfrm>
          <a:prstGeom prst="rect">
            <a:avLst/>
          </a:prstGeom>
          <a:noFill/>
          <a:ln>
            <a:noFill/>
          </a:ln>
        </p:spPr>
      </p:pic>
      <p:pic>
        <p:nvPicPr>
          <p:cNvPr id="271" name="Google Shape;271;p43" descr="lightbulb"/>
          <p:cNvPicPr preferRelativeResize="0"/>
          <p:nvPr/>
        </p:nvPicPr>
        <p:blipFill rotWithShape="1">
          <a:blip r:embed="rId37">
            <a:alphaModFix/>
          </a:blip>
          <a:srcRect/>
          <a:stretch/>
        </p:blipFill>
        <p:spPr>
          <a:xfrm>
            <a:off x="4261501" y="4035325"/>
            <a:ext cx="1021021" cy="977749"/>
          </a:xfrm>
          <a:prstGeom prst="rect">
            <a:avLst/>
          </a:prstGeom>
          <a:noFill/>
          <a:ln>
            <a:noFill/>
          </a:ln>
        </p:spPr>
      </p:pic>
      <p:pic>
        <p:nvPicPr>
          <p:cNvPr id="272" name="Google Shape;272;p43" descr="mask"/>
          <p:cNvPicPr preferRelativeResize="0"/>
          <p:nvPr/>
        </p:nvPicPr>
        <p:blipFill rotWithShape="1">
          <a:blip r:embed="rId38" cstate="screen">
            <a:alphaModFix/>
            <a:extLst>
              <a:ext uri="{28A0092B-C50C-407E-A947-70E740481C1C}">
                <a14:useLocalDpi xmlns:a14="http://schemas.microsoft.com/office/drawing/2010/main"/>
              </a:ext>
            </a:extLst>
          </a:blip>
          <a:srcRect/>
          <a:stretch/>
        </p:blipFill>
        <p:spPr>
          <a:xfrm>
            <a:off x="5393616" y="4000999"/>
            <a:ext cx="880599" cy="843278"/>
          </a:xfrm>
          <a:prstGeom prst="rect">
            <a:avLst/>
          </a:prstGeom>
          <a:noFill/>
          <a:ln>
            <a:noFill/>
          </a:ln>
        </p:spPr>
      </p:pic>
      <p:pic>
        <p:nvPicPr>
          <p:cNvPr id="273" name="Google Shape;273;p43" descr="medical"/>
          <p:cNvPicPr preferRelativeResize="0"/>
          <p:nvPr/>
        </p:nvPicPr>
        <p:blipFill rotWithShape="1">
          <a:blip r:embed="rId39">
            <a:alphaModFix/>
          </a:blip>
          <a:srcRect/>
          <a:stretch/>
        </p:blipFill>
        <p:spPr>
          <a:xfrm>
            <a:off x="6416106" y="3945203"/>
            <a:ext cx="1301254" cy="975941"/>
          </a:xfrm>
          <a:prstGeom prst="rect">
            <a:avLst/>
          </a:prstGeom>
          <a:noFill/>
          <a:ln>
            <a:noFill/>
          </a:ln>
        </p:spPr>
      </p:pic>
      <p:pic>
        <p:nvPicPr>
          <p:cNvPr id="274" name="Google Shape;274;p43" descr="megaphone"/>
          <p:cNvPicPr preferRelativeResize="0"/>
          <p:nvPr/>
        </p:nvPicPr>
        <p:blipFill rotWithShape="1">
          <a:blip r:embed="rId40" cstate="screen">
            <a:alphaModFix/>
            <a:extLst>
              <a:ext uri="{28A0092B-C50C-407E-A947-70E740481C1C}">
                <a14:useLocalDpi xmlns:a14="http://schemas.microsoft.com/office/drawing/2010/main"/>
              </a:ext>
            </a:extLst>
          </a:blip>
          <a:srcRect/>
          <a:stretch/>
        </p:blipFill>
        <p:spPr>
          <a:xfrm>
            <a:off x="7594797" y="4146329"/>
            <a:ext cx="696259" cy="666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CONS TO USE - DO NOT USE AS ICON RESOURCE">
  <p:cSld name="ICONS TO USE - DO NOT USE AS ICON RESOURCE">
    <p:spTree>
      <p:nvGrpSpPr>
        <p:cNvPr id="1" name="Shape 275"/>
        <p:cNvGrpSpPr/>
        <p:nvPr/>
      </p:nvGrpSpPr>
      <p:grpSpPr>
        <a:xfrm>
          <a:off x="0" y="0"/>
          <a:ext cx="0" cy="0"/>
          <a:chOff x="0" y="0"/>
          <a:chExt cx="0" cy="0"/>
        </a:xfrm>
      </p:grpSpPr>
      <p:sp>
        <p:nvSpPr>
          <p:cNvPr id="276" name="Google Shape;276;p44"/>
          <p:cNvSpPr/>
          <p:nvPr/>
        </p:nvSpPr>
        <p:spPr>
          <a:xfrm>
            <a:off x="0" y="0"/>
            <a:ext cx="9144000" cy="51435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7" name="Google Shape;277;p44"/>
          <p:cNvSpPr txBox="1">
            <a:spLocks noGrp="1"/>
          </p:cNvSpPr>
          <p:nvPr>
            <p:ph type="body" idx="1"/>
          </p:nvPr>
        </p:nvSpPr>
        <p:spPr>
          <a:xfrm>
            <a:off x="311151" y="151899"/>
            <a:ext cx="8521700" cy="1160321"/>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800"/>
              </a:spcBef>
              <a:spcAft>
                <a:spcPts val="0"/>
              </a:spcAft>
              <a:buClr>
                <a:schemeClr val="accent2"/>
              </a:buClr>
              <a:buSzPts val="2400"/>
              <a:buFont typeface="Arial"/>
              <a:buNone/>
              <a:defRPr sz="2400" b="0">
                <a:solidFill>
                  <a:schemeClr val="accent2"/>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75000"/>
              </a:lnSpc>
              <a:spcBef>
                <a:spcPts val="0"/>
              </a:spcBef>
              <a:spcAft>
                <a:spcPts val="0"/>
              </a:spcAft>
              <a:buClr>
                <a:srgbClr val="888888"/>
              </a:buClr>
              <a:buSzPts val="1600"/>
              <a:buNone/>
              <a:defRPr sz="1600">
                <a:solidFill>
                  <a:srgbClr val="888888"/>
                </a:solidFill>
              </a:defRPr>
            </a:lvl3pPr>
            <a:lvl4pPr marL="1828800" lvl="3" indent="-228600" algn="l">
              <a:lnSpc>
                <a:spcPct val="100000"/>
              </a:lnSpc>
              <a:spcBef>
                <a:spcPts val="80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278" name="Google Shape;278;p44" descr="nurtur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4904" y="1836652"/>
            <a:ext cx="701970" cy="713873"/>
          </a:xfrm>
          <a:prstGeom prst="rect">
            <a:avLst/>
          </a:prstGeom>
          <a:noFill/>
          <a:ln>
            <a:noFill/>
          </a:ln>
        </p:spPr>
      </p:pic>
      <p:pic>
        <p:nvPicPr>
          <p:cNvPr id="279" name="Google Shape;279;p44" descr="microphone"/>
          <p:cNvPicPr preferRelativeResize="0"/>
          <p:nvPr/>
        </p:nvPicPr>
        <p:blipFill rotWithShape="1">
          <a:blip r:embed="rId3">
            <a:alphaModFix/>
          </a:blip>
          <a:srcRect/>
          <a:stretch/>
        </p:blipFill>
        <p:spPr>
          <a:xfrm>
            <a:off x="912730" y="1705681"/>
            <a:ext cx="983202" cy="999875"/>
          </a:xfrm>
          <a:prstGeom prst="rect">
            <a:avLst/>
          </a:prstGeom>
          <a:noFill/>
          <a:ln>
            <a:noFill/>
          </a:ln>
        </p:spPr>
      </p:pic>
      <p:pic>
        <p:nvPicPr>
          <p:cNvPr id="280" name="Google Shape;280;p44" descr="new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78385" y="1906583"/>
            <a:ext cx="564435" cy="574007"/>
          </a:xfrm>
          <a:prstGeom prst="rect">
            <a:avLst/>
          </a:prstGeom>
          <a:noFill/>
          <a:ln>
            <a:noFill/>
          </a:ln>
        </p:spPr>
      </p:pic>
      <p:pic>
        <p:nvPicPr>
          <p:cNvPr id="281" name="Google Shape;281;p44" descr="Open Access lock"/>
          <p:cNvPicPr preferRelativeResize="0"/>
          <p:nvPr/>
        </p:nvPicPr>
        <p:blipFill rotWithShape="1">
          <a:blip r:embed="rId5">
            <a:alphaModFix/>
          </a:blip>
          <a:srcRect/>
          <a:stretch/>
        </p:blipFill>
        <p:spPr>
          <a:xfrm>
            <a:off x="3063049" y="1864498"/>
            <a:ext cx="705173" cy="717131"/>
          </a:xfrm>
          <a:prstGeom prst="rect">
            <a:avLst/>
          </a:prstGeom>
          <a:noFill/>
          <a:ln>
            <a:noFill/>
          </a:ln>
        </p:spPr>
      </p:pic>
      <p:pic>
        <p:nvPicPr>
          <p:cNvPr id="282" name="Google Shape;282;p44" descr="open box"/>
          <p:cNvPicPr preferRelativeResize="0"/>
          <p:nvPr/>
        </p:nvPicPr>
        <p:blipFill rotWithShape="1">
          <a:blip r:embed="rId6">
            <a:alphaModFix/>
          </a:blip>
          <a:srcRect/>
          <a:stretch/>
        </p:blipFill>
        <p:spPr>
          <a:xfrm>
            <a:off x="3880682" y="1769495"/>
            <a:ext cx="892006" cy="907133"/>
          </a:xfrm>
          <a:prstGeom prst="rect">
            <a:avLst/>
          </a:prstGeom>
          <a:noFill/>
          <a:ln>
            <a:noFill/>
          </a:ln>
        </p:spPr>
      </p:pic>
      <p:pic>
        <p:nvPicPr>
          <p:cNvPr id="283" name="Google Shape;283;p44" descr="paper plan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090192" y="1925218"/>
            <a:ext cx="674364" cy="685800"/>
          </a:xfrm>
          <a:prstGeom prst="rect">
            <a:avLst/>
          </a:prstGeom>
          <a:noFill/>
          <a:ln>
            <a:noFill/>
          </a:ln>
        </p:spPr>
      </p:pic>
      <p:pic>
        <p:nvPicPr>
          <p:cNvPr id="284" name="Google Shape;284;p44" descr="party"/>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051215" y="1906582"/>
            <a:ext cx="674364" cy="600075"/>
          </a:xfrm>
          <a:prstGeom prst="rect">
            <a:avLst/>
          </a:prstGeom>
          <a:noFill/>
          <a:ln>
            <a:noFill/>
          </a:ln>
        </p:spPr>
      </p:pic>
      <p:pic>
        <p:nvPicPr>
          <p:cNvPr id="285" name="Google Shape;285;p44" descr="pen"/>
          <p:cNvPicPr preferRelativeResize="0"/>
          <p:nvPr/>
        </p:nvPicPr>
        <p:blipFill rotWithShape="1">
          <a:blip r:embed="rId9">
            <a:alphaModFix/>
          </a:blip>
          <a:srcRect/>
          <a:stretch/>
        </p:blipFill>
        <p:spPr>
          <a:xfrm>
            <a:off x="6902199" y="1889684"/>
            <a:ext cx="655632" cy="666750"/>
          </a:xfrm>
          <a:prstGeom prst="rect">
            <a:avLst/>
          </a:prstGeom>
          <a:noFill/>
          <a:ln>
            <a:noFill/>
          </a:ln>
        </p:spPr>
      </p:pic>
      <p:pic>
        <p:nvPicPr>
          <p:cNvPr id="286" name="Google Shape;286;p44" descr="pie chart&#1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652085" y="1846488"/>
            <a:ext cx="789655" cy="803046"/>
          </a:xfrm>
          <a:prstGeom prst="rect">
            <a:avLst/>
          </a:prstGeom>
          <a:noFill/>
          <a:ln>
            <a:noFill/>
          </a:ln>
        </p:spPr>
      </p:pic>
      <p:pic>
        <p:nvPicPr>
          <p:cNvPr id="287" name="Google Shape;287;p44" descr="play"/>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37626" y="2531454"/>
            <a:ext cx="983202" cy="999875"/>
          </a:xfrm>
          <a:prstGeom prst="rect">
            <a:avLst/>
          </a:prstGeom>
          <a:noFill/>
          <a:ln>
            <a:noFill/>
          </a:ln>
        </p:spPr>
      </p:pic>
      <p:pic>
        <p:nvPicPr>
          <p:cNvPr id="288" name="Google Shape;288;p44" descr="Turn on/off"/>
          <p:cNvPicPr preferRelativeResize="0"/>
          <p:nvPr/>
        </p:nvPicPr>
        <p:blipFill rotWithShape="1">
          <a:blip r:embed="rId12">
            <a:alphaModFix/>
          </a:blip>
          <a:srcRect/>
          <a:stretch/>
        </p:blipFill>
        <p:spPr>
          <a:xfrm>
            <a:off x="1445442" y="2550522"/>
            <a:ext cx="1009017" cy="1026128"/>
          </a:xfrm>
          <a:prstGeom prst="rect">
            <a:avLst/>
          </a:prstGeom>
          <a:noFill/>
          <a:ln>
            <a:noFill/>
          </a:ln>
        </p:spPr>
      </p:pic>
      <p:pic>
        <p:nvPicPr>
          <p:cNvPr id="289" name="Google Shape;289;p44" descr="Power to the Preprint &quot;POW&quot;"/>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868241" y="2702839"/>
            <a:ext cx="705173" cy="717131"/>
          </a:xfrm>
          <a:prstGeom prst="rect">
            <a:avLst/>
          </a:prstGeom>
          <a:noFill/>
          <a:ln>
            <a:noFill/>
          </a:ln>
        </p:spPr>
      </p:pic>
      <p:pic>
        <p:nvPicPr>
          <p:cNvPr id="290" name="Google Shape;290;p44" descr="Preregistration"/>
          <p:cNvPicPr preferRelativeResize="0"/>
          <p:nvPr/>
        </p:nvPicPr>
        <p:blipFill rotWithShape="1">
          <a:blip r:embed="rId14">
            <a:alphaModFix/>
          </a:blip>
          <a:srcRect/>
          <a:stretch/>
        </p:blipFill>
        <p:spPr>
          <a:xfrm>
            <a:off x="3879035" y="2702835"/>
            <a:ext cx="655632" cy="666750"/>
          </a:xfrm>
          <a:prstGeom prst="rect">
            <a:avLst/>
          </a:prstGeom>
          <a:noFill/>
          <a:ln>
            <a:noFill/>
          </a:ln>
        </p:spPr>
      </p:pic>
      <p:pic>
        <p:nvPicPr>
          <p:cNvPr id="291" name="Google Shape;291;p44" descr="puzzle piece"/>
          <p:cNvPicPr preferRelativeResize="0"/>
          <p:nvPr/>
        </p:nvPicPr>
        <p:blipFill rotWithShape="1">
          <a:blip r:embed="rId15">
            <a:alphaModFix/>
          </a:blip>
          <a:srcRect/>
          <a:stretch/>
        </p:blipFill>
        <p:spPr>
          <a:xfrm>
            <a:off x="4814658" y="2433327"/>
            <a:ext cx="1079693" cy="1098002"/>
          </a:xfrm>
          <a:prstGeom prst="rect">
            <a:avLst/>
          </a:prstGeom>
          <a:noFill/>
          <a:ln>
            <a:noFill/>
          </a:ln>
        </p:spPr>
      </p:pic>
      <p:pic>
        <p:nvPicPr>
          <p:cNvPr id="292" name="Google Shape;292;p44" descr="question"/>
          <p:cNvPicPr preferRelativeResize="0"/>
          <p:nvPr/>
        </p:nvPicPr>
        <p:blipFill rotWithShape="1">
          <a:blip r:embed="rId16">
            <a:alphaModFix/>
          </a:blip>
          <a:srcRect/>
          <a:stretch/>
        </p:blipFill>
        <p:spPr>
          <a:xfrm>
            <a:off x="6123504" y="2588481"/>
            <a:ext cx="655632" cy="666750"/>
          </a:xfrm>
          <a:prstGeom prst="rect">
            <a:avLst/>
          </a:prstGeom>
          <a:noFill/>
          <a:ln>
            <a:noFill/>
          </a:ln>
        </p:spPr>
      </p:pic>
      <p:pic>
        <p:nvPicPr>
          <p:cNvPr id="293" name="Google Shape;293;p44" descr="Quote"/>
          <p:cNvPicPr preferRelativeResize="0"/>
          <p:nvPr/>
        </p:nvPicPr>
        <p:blipFill rotWithShape="1">
          <a:blip r:embed="rId17">
            <a:alphaModFix/>
          </a:blip>
          <a:srcRect/>
          <a:stretch/>
        </p:blipFill>
        <p:spPr>
          <a:xfrm>
            <a:off x="6690911" y="2395935"/>
            <a:ext cx="1078416" cy="1096703"/>
          </a:xfrm>
          <a:prstGeom prst="rect">
            <a:avLst/>
          </a:prstGeom>
          <a:noFill/>
          <a:ln>
            <a:noFill/>
          </a:ln>
        </p:spPr>
      </p:pic>
      <p:pic>
        <p:nvPicPr>
          <p:cNvPr id="294" name="Google Shape;294;p44" descr="rocket"/>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393729" y="3516386"/>
            <a:ext cx="590870" cy="600890"/>
          </a:xfrm>
          <a:prstGeom prst="rect">
            <a:avLst/>
          </a:prstGeom>
          <a:noFill/>
          <a:ln>
            <a:noFill/>
          </a:ln>
        </p:spPr>
      </p:pic>
      <p:pic>
        <p:nvPicPr>
          <p:cNvPr id="295" name="Google Shape;295;p44" descr="scales&#10;"/>
          <p:cNvPicPr preferRelativeResize="0"/>
          <p:nvPr/>
        </p:nvPicPr>
        <p:blipFill rotWithShape="1">
          <a:blip r:embed="rId19">
            <a:alphaModFix/>
          </a:blip>
          <a:srcRect/>
          <a:stretch/>
        </p:blipFill>
        <p:spPr>
          <a:xfrm>
            <a:off x="1076406" y="3255231"/>
            <a:ext cx="992814" cy="1009650"/>
          </a:xfrm>
          <a:prstGeom prst="rect">
            <a:avLst/>
          </a:prstGeom>
          <a:noFill/>
          <a:ln>
            <a:noFill/>
          </a:ln>
        </p:spPr>
      </p:pic>
      <p:pic>
        <p:nvPicPr>
          <p:cNvPr id="296" name="Google Shape;296;p44" descr="test tubes&#1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2245896" y="3227238"/>
            <a:ext cx="1079693" cy="1098002"/>
          </a:xfrm>
          <a:prstGeom prst="rect">
            <a:avLst/>
          </a:prstGeom>
          <a:noFill/>
          <a:ln>
            <a:noFill/>
          </a:ln>
        </p:spPr>
      </p:pic>
      <p:pic>
        <p:nvPicPr>
          <p:cNvPr id="297" name="Google Shape;297;p44" descr="atom"/>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3538419" y="3275808"/>
            <a:ext cx="992814" cy="1009650"/>
          </a:xfrm>
          <a:prstGeom prst="rect">
            <a:avLst/>
          </a:prstGeom>
          <a:noFill/>
          <a:ln>
            <a:noFill/>
          </a:ln>
        </p:spPr>
      </p:pic>
      <p:pic>
        <p:nvPicPr>
          <p:cNvPr id="298" name="Google Shape;298;p44" descr="lab"/>
          <p:cNvPicPr preferRelativeResize="0"/>
          <p:nvPr/>
        </p:nvPicPr>
        <p:blipFill rotWithShape="1">
          <a:blip r:embed="rId22">
            <a:alphaModFix/>
          </a:blip>
          <a:srcRect/>
          <a:stretch/>
        </p:blipFill>
        <p:spPr>
          <a:xfrm>
            <a:off x="4721785" y="3311697"/>
            <a:ext cx="881768" cy="896720"/>
          </a:xfrm>
          <a:prstGeom prst="rect">
            <a:avLst/>
          </a:prstGeom>
          <a:noFill/>
          <a:ln>
            <a:noFill/>
          </a:ln>
        </p:spPr>
      </p:pic>
      <p:pic>
        <p:nvPicPr>
          <p:cNvPr id="299" name="Google Shape;299;p44" descr="dna&#1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5567958" y="3190494"/>
            <a:ext cx="1057963" cy="1075904"/>
          </a:xfrm>
          <a:prstGeom prst="rect">
            <a:avLst/>
          </a:prstGeom>
          <a:noFill/>
          <a:ln>
            <a:noFill/>
          </a:ln>
        </p:spPr>
      </p:pic>
      <p:pic>
        <p:nvPicPr>
          <p:cNvPr id="300" name="Google Shape;300;p44" descr="scroll"/>
          <p:cNvPicPr preferRelativeResize="0"/>
          <p:nvPr/>
        </p:nvPicPr>
        <p:blipFill rotWithShape="1">
          <a:blip r:embed="rId24">
            <a:alphaModFix/>
          </a:blip>
          <a:srcRect/>
          <a:stretch/>
        </p:blipFill>
        <p:spPr>
          <a:xfrm>
            <a:off x="6531445" y="3280721"/>
            <a:ext cx="1078416" cy="1096703"/>
          </a:xfrm>
          <a:prstGeom prst="rect">
            <a:avLst/>
          </a:prstGeom>
          <a:noFill/>
          <a:ln>
            <a:noFill/>
          </a:ln>
        </p:spPr>
      </p:pic>
      <p:pic>
        <p:nvPicPr>
          <p:cNvPr id="301" name="Google Shape;301;p44" descr="spedometer"/>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97470" y="4117277"/>
            <a:ext cx="919505" cy="935098"/>
          </a:xfrm>
          <a:prstGeom prst="rect">
            <a:avLst/>
          </a:prstGeom>
          <a:noFill/>
          <a:ln>
            <a:noFill/>
          </a:ln>
        </p:spPr>
      </p:pic>
      <p:pic>
        <p:nvPicPr>
          <p:cNvPr id="302" name="Google Shape;302;p44" descr="star&#10;"/>
          <p:cNvPicPr preferRelativeResize="0"/>
          <p:nvPr/>
        </p:nvPicPr>
        <p:blipFill rotWithShape="1">
          <a:blip r:embed="rId26">
            <a:alphaModFix/>
          </a:blip>
          <a:srcRect/>
          <a:stretch/>
        </p:blipFill>
        <p:spPr>
          <a:xfrm>
            <a:off x="1304532" y="4233077"/>
            <a:ext cx="655632" cy="666750"/>
          </a:xfrm>
          <a:prstGeom prst="rect">
            <a:avLst/>
          </a:prstGeom>
          <a:noFill/>
          <a:ln>
            <a:noFill/>
          </a:ln>
        </p:spPr>
      </p:pic>
      <p:pic>
        <p:nvPicPr>
          <p:cNvPr id="303" name="Google Shape;303;p44" descr="Stopwatch&#1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2092284" y="4045761"/>
            <a:ext cx="1009017" cy="1026128"/>
          </a:xfrm>
          <a:prstGeom prst="rect">
            <a:avLst/>
          </a:prstGeom>
          <a:noFill/>
          <a:ln>
            <a:noFill/>
          </a:ln>
        </p:spPr>
      </p:pic>
      <p:pic>
        <p:nvPicPr>
          <p:cNvPr id="304" name="Google Shape;304;p44" descr="target&#1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3473585" y="4238492"/>
            <a:ext cx="648226" cy="659219"/>
          </a:xfrm>
          <a:prstGeom prst="rect">
            <a:avLst/>
          </a:prstGeom>
          <a:noFill/>
          <a:ln>
            <a:noFill/>
          </a:ln>
        </p:spPr>
      </p:pic>
      <p:pic>
        <p:nvPicPr>
          <p:cNvPr id="305" name="Google Shape;305;p44" descr="Thumbs up&#10;"/>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4447557" y="4127171"/>
            <a:ext cx="798556" cy="812098"/>
          </a:xfrm>
          <a:prstGeom prst="rect">
            <a:avLst/>
          </a:prstGeom>
          <a:noFill/>
          <a:ln>
            <a:noFill/>
          </a:ln>
        </p:spPr>
      </p:pic>
      <p:pic>
        <p:nvPicPr>
          <p:cNvPr id="306" name="Google Shape;306;p44" descr="Thumbtack&#10;"/>
          <p:cNvPicPr preferRelativeResize="0"/>
          <p:nvPr/>
        </p:nvPicPr>
        <p:blipFill rotWithShape="1">
          <a:blip r:embed="rId30">
            <a:alphaModFix/>
          </a:blip>
          <a:srcRect/>
          <a:stretch/>
        </p:blipFill>
        <p:spPr>
          <a:xfrm>
            <a:off x="5528567" y="4140067"/>
            <a:ext cx="773194" cy="786305"/>
          </a:xfrm>
          <a:prstGeom prst="rect">
            <a:avLst/>
          </a:prstGeom>
          <a:noFill/>
          <a:ln>
            <a:noFill/>
          </a:ln>
        </p:spPr>
      </p:pic>
      <p:pic>
        <p:nvPicPr>
          <p:cNvPr id="307" name="Google Shape;307;p44" descr="toolbox&#10;"/>
          <p:cNvPicPr preferRelativeResize="0"/>
          <p:nvPr/>
        </p:nvPicPr>
        <p:blipFill rotWithShape="1">
          <a:blip r:embed="rId31">
            <a:alphaModFix/>
          </a:blip>
          <a:srcRect/>
          <a:stretch/>
        </p:blipFill>
        <p:spPr>
          <a:xfrm>
            <a:off x="6567961" y="4108506"/>
            <a:ext cx="816907" cy="830760"/>
          </a:xfrm>
          <a:prstGeom prst="rect">
            <a:avLst/>
          </a:prstGeom>
          <a:noFill/>
          <a:ln>
            <a:noFill/>
          </a:ln>
        </p:spPr>
      </p:pic>
      <p:pic>
        <p:nvPicPr>
          <p:cNvPr id="308" name="Google Shape;308;p44" descr="Trophy&#10;"/>
          <p:cNvPicPr preferRelativeResize="0"/>
          <p:nvPr/>
        </p:nvPicPr>
        <p:blipFill rotWithShape="1">
          <a:blip r:embed="rId32">
            <a:alphaModFix/>
          </a:blip>
          <a:srcRect/>
          <a:stretch/>
        </p:blipFill>
        <p:spPr>
          <a:xfrm>
            <a:off x="7684059" y="4222203"/>
            <a:ext cx="951941" cy="968084"/>
          </a:xfrm>
          <a:prstGeom prst="rect">
            <a:avLst/>
          </a:prstGeom>
          <a:noFill/>
          <a:ln>
            <a:noFill/>
          </a:ln>
        </p:spPr>
      </p:pic>
      <p:pic>
        <p:nvPicPr>
          <p:cNvPr id="309" name="Google Shape;309;p44" descr="Unlock"/>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8019242" y="2648404"/>
            <a:ext cx="430844" cy="571500"/>
          </a:xfrm>
          <a:prstGeom prst="rect">
            <a:avLst/>
          </a:prstGeom>
          <a:noFill/>
          <a:ln>
            <a:noFill/>
          </a:ln>
        </p:spPr>
      </p:pic>
      <p:pic>
        <p:nvPicPr>
          <p:cNvPr id="310" name="Google Shape;310;p44" descr="writing&#10;"/>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7921638" y="3349925"/>
            <a:ext cx="806589" cy="8202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pener ">
  <p:cSld name="Opener ">
    <p:spTree>
      <p:nvGrpSpPr>
        <p:cNvPr id="1" name="Shape 31"/>
        <p:cNvGrpSpPr/>
        <p:nvPr/>
      </p:nvGrpSpPr>
      <p:grpSpPr>
        <a:xfrm>
          <a:off x="0" y="0"/>
          <a:ext cx="0" cy="0"/>
          <a:chOff x="0" y="0"/>
          <a:chExt cx="0" cy="0"/>
        </a:xfrm>
      </p:grpSpPr>
      <p:sp>
        <p:nvSpPr>
          <p:cNvPr id="32" name="Google Shape;32;p21"/>
          <p:cNvSpPr/>
          <p:nvPr/>
        </p:nvSpPr>
        <p:spPr>
          <a:xfrm>
            <a:off x="0" y="0"/>
            <a:ext cx="7629531" cy="5143499"/>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21"/>
          <p:cNvSpPr/>
          <p:nvPr/>
        </p:nvSpPr>
        <p:spPr>
          <a:xfrm>
            <a:off x="5986469" y="0"/>
            <a:ext cx="3157537" cy="5143500"/>
          </a:xfrm>
          <a:prstGeom prst="rect">
            <a:avLst/>
          </a:prstGeom>
          <a:solidFill>
            <a:schemeClr val="accent1"/>
          </a:solidFill>
          <a:ln w="9525" cap="flat" cmpd="sng">
            <a:solidFill>
              <a:srgbClr val="006F6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21"/>
          <p:cNvSpPr/>
          <p:nvPr/>
        </p:nvSpPr>
        <p:spPr>
          <a:xfrm>
            <a:off x="7" y="4071942"/>
            <a:ext cx="6457942" cy="482202"/>
          </a:xfrm>
          <a:prstGeom prst="rect">
            <a:avLst/>
          </a:prstGeom>
          <a:solidFill>
            <a:schemeClr val="dk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5" name="Google Shape;35;p21"/>
          <p:cNvCxnSpPr/>
          <p:nvPr/>
        </p:nvCxnSpPr>
        <p:spPr>
          <a:xfrm>
            <a:off x="6457949" y="476847"/>
            <a:ext cx="0" cy="3466505"/>
          </a:xfrm>
          <a:prstGeom prst="straightConnector1">
            <a:avLst/>
          </a:prstGeom>
          <a:noFill/>
          <a:ln w="38100" cap="flat" cmpd="sng">
            <a:solidFill>
              <a:srgbClr val="D7DF23"/>
            </a:solidFill>
            <a:prstDash val="solid"/>
            <a:round/>
            <a:headEnd type="none" w="sm" len="sm"/>
            <a:tailEnd type="none" w="sm" len="sm"/>
          </a:ln>
          <a:effectLst>
            <a:outerShdw blurRad="40000" dist="20000" dir="5400000" rotWithShape="0">
              <a:srgbClr val="000000">
                <a:alpha val="37254"/>
              </a:srgbClr>
            </a:outerShdw>
          </a:effectLst>
        </p:spPr>
      </p:cxnSp>
      <p:sp>
        <p:nvSpPr>
          <p:cNvPr id="36" name="Google Shape;36;p21"/>
          <p:cNvSpPr txBox="1">
            <a:spLocks noGrp="1"/>
          </p:cNvSpPr>
          <p:nvPr>
            <p:ph type="body" idx="1"/>
          </p:nvPr>
        </p:nvSpPr>
        <p:spPr>
          <a:xfrm>
            <a:off x="1" y="4131472"/>
            <a:ext cx="6457942" cy="42267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800"/>
              </a:spcBef>
              <a:spcAft>
                <a:spcPts val="0"/>
              </a:spcAft>
              <a:buClr>
                <a:schemeClr val="accent2"/>
              </a:buClr>
              <a:buSzPts val="1800"/>
              <a:buNone/>
              <a:defRPr sz="1800" b="1">
                <a:solidFill>
                  <a:schemeClr val="accent2"/>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1"/>
          <p:cNvSpPr txBox="1">
            <a:spLocks noGrp="1"/>
          </p:cNvSpPr>
          <p:nvPr>
            <p:ph type="body" idx="2"/>
          </p:nvPr>
        </p:nvSpPr>
        <p:spPr>
          <a:xfrm>
            <a:off x="6586543" y="492921"/>
            <a:ext cx="2357431" cy="348257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lt1"/>
              </a:buClr>
              <a:buSzPts val="3000"/>
              <a:buNone/>
              <a:defRPr sz="3000" b="1">
                <a:solidFill>
                  <a:schemeClr val="lt1"/>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8" name="Google Shape;38;p21" descr="A close up of a sig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9683" y="589356"/>
            <a:ext cx="4915697" cy="32285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27"/>
        <p:cNvGrpSpPr/>
        <p:nvPr/>
      </p:nvGrpSpPr>
      <p:grpSpPr>
        <a:xfrm>
          <a:off x="0" y="0"/>
          <a:ext cx="0" cy="0"/>
          <a:chOff x="0" y="0"/>
          <a:chExt cx="0" cy="0"/>
        </a:xfrm>
      </p:grpSpPr>
      <p:pic>
        <p:nvPicPr>
          <p:cNvPr id="128" name="Google Shape;128;p31" descr="A picture containing fabric&#10;&#10;Description automatically generated"/>
          <p:cNvPicPr preferRelativeResize="0"/>
          <p:nvPr/>
        </p:nvPicPr>
        <p:blipFill rotWithShape="1">
          <a:blip r:embed="rId2">
            <a:alphaModFix/>
          </a:blip>
          <a:srcRect/>
          <a:stretch/>
        </p:blipFill>
        <p:spPr>
          <a:xfrm>
            <a:off x="4872037" y="0"/>
            <a:ext cx="4271963" cy="5212080"/>
          </a:xfrm>
          <a:prstGeom prst="rect">
            <a:avLst/>
          </a:prstGeom>
          <a:noFill/>
          <a:ln>
            <a:noFill/>
          </a:ln>
        </p:spPr>
      </p:pic>
      <p:sp>
        <p:nvSpPr>
          <p:cNvPr id="129" name="Google Shape;129;p31"/>
          <p:cNvSpPr/>
          <p:nvPr/>
        </p:nvSpPr>
        <p:spPr>
          <a:xfrm>
            <a:off x="1" y="0"/>
            <a:ext cx="4872036" cy="5143500"/>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31"/>
          <p:cNvSpPr txBox="1">
            <a:spLocks noGrp="1"/>
          </p:cNvSpPr>
          <p:nvPr>
            <p:ph type="body" idx="1"/>
          </p:nvPr>
        </p:nvSpPr>
        <p:spPr>
          <a:xfrm>
            <a:off x="457199" y="664370"/>
            <a:ext cx="3986213" cy="385762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over image with text">
  <p:cSld name="header over image with text">
    <p:spTree>
      <p:nvGrpSpPr>
        <p:cNvPr id="1" name="Shape 131"/>
        <p:cNvGrpSpPr/>
        <p:nvPr/>
      </p:nvGrpSpPr>
      <p:grpSpPr>
        <a:xfrm>
          <a:off x="0" y="0"/>
          <a:ext cx="0" cy="0"/>
          <a:chOff x="0" y="0"/>
          <a:chExt cx="0" cy="0"/>
        </a:xfrm>
      </p:grpSpPr>
      <p:pic>
        <p:nvPicPr>
          <p:cNvPr id="132" name="Google Shape;132;p24" descr="A glass of water&#10;&#10;Description automatically generated"/>
          <p:cNvPicPr preferRelativeResize="0"/>
          <p:nvPr/>
        </p:nvPicPr>
        <p:blipFill rotWithShape="1">
          <a:blip r:embed="rId2">
            <a:alphaModFix/>
          </a:blip>
          <a:srcRect/>
          <a:stretch/>
        </p:blipFill>
        <p:spPr>
          <a:xfrm>
            <a:off x="0" y="0"/>
            <a:ext cx="6035040" cy="5143500"/>
          </a:xfrm>
          <a:prstGeom prst="rect">
            <a:avLst/>
          </a:prstGeom>
          <a:noFill/>
          <a:ln>
            <a:noFill/>
          </a:ln>
        </p:spPr>
      </p:pic>
      <p:sp>
        <p:nvSpPr>
          <p:cNvPr id="133" name="Google Shape;133;p24"/>
          <p:cNvSpPr txBox="1">
            <a:spLocks noGrp="1"/>
          </p:cNvSpPr>
          <p:nvPr>
            <p:ph type="title"/>
          </p:nvPr>
        </p:nvSpPr>
        <p:spPr>
          <a:xfrm>
            <a:off x="463164" y="2102129"/>
            <a:ext cx="4784698" cy="1342279"/>
          </a:xfrm>
          <a:prstGeom prst="rect">
            <a:avLst/>
          </a:prstGeom>
          <a:solidFill>
            <a:schemeClr val="lt1">
              <a:alpha val="89411"/>
            </a:schemeClr>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4"/>
          <p:cNvSpPr/>
          <p:nvPr/>
        </p:nvSpPr>
        <p:spPr>
          <a:xfrm>
            <a:off x="0" y="2101630"/>
            <a:ext cx="463164" cy="1342280"/>
          </a:xfrm>
          <a:prstGeom prst="rect">
            <a:avLst/>
          </a:prstGeom>
          <a:solidFill>
            <a:schemeClr val="lt1">
              <a:alpha val="89411"/>
            </a:scheme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5" name="Google Shape;135;p24"/>
          <p:cNvCxnSpPr/>
          <p:nvPr/>
        </p:nvCxnSpPr>
        <p:spPr>
          <a:xfrm>
            <a:off x="294943" y="2265627"/>
            <a:ext cx="0" cy="999378"/>
          </a:xfrm>
          <a:prstGeom prst="straightConnector1">
            <a:avLst/>
          </a:prstGeom>
          <a:noFill/>
          <a:ln w="57150" cap="flat" cmpd="sng">
            <a:solidFill>
              <a:srgbClr val="D7DF23"/>
            </a:solidFill>
            <a:prstDash val="solid"/>
            <a:round/>
            <a:headEnd type="none" w="sm" len="sm"/>
            <a:tailEnd type="none" w="sm" len="sm"/>
          </a:ln>
        </p:spPr>
      </p:cxnSp>
      <p:sp>
        <p:nvSpPr>
          <p:cNvPr id="136" name="Google Shape;136;p24"/>
          <p:cNvSpPr txBox="1">
            <a:spLocks noGrp="1"/>
          </p:cNvSpPr>
          <p:nvPr>
            <p:ph type="body" idx="1"/>
          </p:nvPr>
        </p:nvSpPr>
        <p:spPr>
          <a:xfrm>
            <a:off x="6203260" y="626272"/>
            <a:ext cx="2801592" cy="37564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228600" algn="l">
              <a:lnSpc>
                <a:spcPct val="100000"/>
              </a:lnSpc>
              <a:spcBef>
                <a:spcPts val="400"/>
              </a:spcBef>
              <a:spcAft>
                <a:spcPts val="0"/>
              </a:spcAft>
              <a:buClr>
                <a:schemeClr val="dk2"/>
              </a:buClr>
              <a:buSzPts val="1800"/>
              <a:buNone/>
              <a:defRPr/>
            </a:lvl2pPr>
            <a:lvl3pPr marL="1371600" lvl="2" indent="-228600" algn="l">
              <a:lnSpc>
                <a:spcPct val="175000"/>
              </a:lnSpc>
              <a:spcBef>
                <a:spcPts val="0"/>
              </a:spcBef>
              <a:spcAft>
                <a:spcPts val="0"/>
              </a:spcAft>
              <a:buClr>
                <a:schemeClr val="dk2"/>
              </a:buClr>
              <a:buSzPts val="1600"/>
              <a:buNone/>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 layers with text">
  <p:cSld name="4 layers with text">
    <p:spTree>
      <p:nvGrpSpPr>
        <p:cNvPr id="1" name="Shape 137"/>
        <p:cNvGrpSpPr/>
        <p:nvPr/>
      </p:nvGrpSpPr>
      <p:grpSpPr>
        <a:xfrm>
          <a:off x="0" y="0"/>
          <a:ext cx="0" cy="0"/>
          <a:chOff x="0" y="0"/>
          <a:chExt cx="0" cy="0"/>
        </a:xfrm>
      </p:grpSpPr>
      <p:pic>
        <p:nvPicPr>
          <p:cNvPr id="138" name="Google Shape;138;p25"/>
          <p:cNvPicPr preferRelativeResize="0"/>
          <p:nvPr/>
        </p:nvPicPr>
        <p:blipFill rotWithShape="1">
          <a:blip r:embed="rId2">
            <a:alphaModFix/>
          </a:blip>
          <a:srcRect/>
          <a:stretch/>
        </p:blipFill>
        <p:spPr>
          <a:xfrm>
            <a:off x="0" y="-237393"/>
            <a:ext cx="9144000" cy="5380892"/>
          </a:xfrm>
          <a:prstGeom prst="rect">
            <a:avLst/>
          </a:prstGeom>
          <a:noFill/>
          <a:ln>
            <a:noFill/>
          </a:ln>
        </p:spPr>
      </p:pic>
      <p:sp>
        <p:nvSpPr>
          <p:cNvPr id="139" name="Google Shape;139;p25"/>
          <p:cNvSpPr txBox="1"/>
          <p:nvPr/>
        </p:nvSpPr>
        <p:spPr>
          <a:xfrm>
            <a:off x="6" y="56111"/>
            <a:ext cx="8094689" cy="909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Click to edit Master title style</a:t>
            </a:r>
            <a:endParaRPr sz="2800" b="0" i="0" u="none" strike="noStrike" cap="none">
              <a:solidFill>
                <a:schemeClr val="lt1"/>
              </a:solidFill>
              <a:latin typeface="Arial"/>
              <a:ea typeface="Arial"/>
              <a:cs typeface="Arial"/>
              <a:sym typeface="Arial"/>
            </a:endParaRPr>
          </a:p>
        </p:txBody>
      </p:sp>
      <p:cxnSp>
        <p:nvCxnSpPr>
          <p:cNvPr id="140" name="Google Shape;140;p25"/>
          <p:cNvCxnSpPr/>
          <p:nvPr/>
        </p:nvCxnSpPr>
        <p:spPr>
          <a:xfrm>
            <a:off x="427037" y="213714"/>
            <a:ext cx="0" cy="594359"/>
          </a:xfrm>
          <a:prstGeom prst="straightConnector1">
            <a:avLst/>
          </a:prstGeom>
          <a:noFill/>
          <a:ln w="57150" cap="flat" cmpd="sng">
            <a:solidFill>
              <a:srgbClr val="D7DF23"/>
            </a:solidFill>
            <a:prstDash val="solid"/>
            <a:round/>
            <a:headEnd type="none" w="sm" len="sm"/>
            <a:tailEnd type="none" w="sm" len="sm"/>
          </a:ln>
        </p:spPr>
      </p:cxnSp>
      <p:grpSp>
        <p:nvGrpSpPr>
          <p:cNvPr id="141" name="Google Shape;141;p25"/>
          <p:cNvGrpSpPr/>
          <p:nvPr/>
        </p:nvGrpSpPr>
        <p:grpSpPr>
          <a:xfrm>
            <a:off x="644366" y="1336733"/>
            <a:ext cx="3681021" cy="3435702"/>
            <a:chOff x="2347941" y="2003612"/>
            <a:chExt cx="3447279" cy="3385747"/>
          </a:xfrm>
        </p:grpSpPr>
        <p:cxnSp>
          <p:nvCxnSpPr>
            <p:cNvPr id="142" name="Google Shape;142;p25"/>
            <p:cNvCxnSpPr/>
            <p:nvPr/>
          </p:nvCxnSpPr>
          <p:spPr>
            <a:xfrm>
              <a:off x="4547136" y="5068067"/>
              <a:ext cx="0" cy="0"/>
            </a:xfrm>
            <a:prstGeom prst="straightConnector1">
              <a:avLst/>
            </a:prstGeom>
            <a:noFill/>
            <a:ln>
              <a:noFill/>
            </a:ln>
          </p:spPr>
        </p:cxnSp>
        <p:cxnSp>
          <p:nvCxnSpPr>
            <p:cNvPr id="143" name="Google Shape;143;p25"/>
            <p:cNvCxnSpPr/>
            <p:nvPr/>
          </p:nvCxnSpPr>
          <p:spPr>
            <a:xfrm>
              <a:off x="4547136" y="5068067"/>
              <a:ext cx="0" cy="0"/>
            </a:xfrm>
            <a:prstGeom prst="straightConnector1">
              <a:avLst/>
            </a:prstGeom>
            <a:noFill/>
            <a:ln>
              <a:noFill/>
            </a:ln>
          </p:spPr>
        </p:cxnSp>
        <p:sp>
          <p:nvSpPr>
            <p:cNvPr id="144" name="Google Shape;144;p25"/>
            <p:cNvSpPr/>
            <p:nvPr/>
          </p:nvSpPr>
          <p:spPr>
            <a:xfrm>
              <a:off x="2347941" y="2187202"/>
              <a:ext cx="3212005" cy="3202157"/>
            </a:xfrm>
            <a:custGeom>
              <a:avLst/>
              <a:gdLst/>
              <a:ahLst/>
              <a:cxnLst/>
              <a:rect l="l" t="t" r="r" b="b"/>
              <a:pathLst>
                <a:path w="515" h="520" extrusionOk="0">
                  <a:moveTo>
                    <a:pt x="515" y="246"/>
                  </a:moveTo>
                  <a:cubicBezTo>
                    <a:pt x="509" y="245"/>
                    <a:pt x="504" y="243"/>
                    <a:pt x="501" y="237"/>
                  </a:cubicBezTo>
                  <a:cubicBezTo>
                    <a:pt x="501" y="236"/>
                    <a:pt x="500" y="236"/>
                    <a:pt x="499" y="235"/>
                  </a:cubicBezTo>
                  <a:cubicBezTo>
                    <a:pt x="495" y="232"/>
                    <a:pt x="492" y="227"/>
                    <a:pt x="490" y="223"/>
                  </a:cubicBezTo>
                  <a:cubicBezTo>
                    <a:pt x="489" y="222"/>
                    <a:pt x="489" y="222"/>
                    <a:pt x="489" y="222"/>
                  </a:cubicBezTo>
                  <a:cubicBezTo>
                    <a:pt x="487" y="221"/>
                    <a:pt x="488" y="222"/>
                    <a:pt x="486" y="221"/>
                  </a:cubicBezTo>
                  <a:cubicBezTo>
                    <a:pt x="480" y="218"/>
                    <a:pt x="481" y="218"/>
                    <a:pt x="480" y="218"/>
                  </a:cubicBezTo>
                  <a:cubicBezTo>
                    <a:pt x="473" y="219"/>
                    <a:pt x="466" y="217"/>
                    <a:pt x="462" y="212"/>
                  </a:cubicBezTo>
                  <a:cubicBezTo>
                    <a:pt x="434" y="206"/>
                    <a:pt x="406" y="199"/>
                    <a:pt x="379" y="190"/>
                  </a:cubicBezTo>
                  <a:cubicBezTo>
                    <a:pt x="368" y="187"/>
                    <a:pt x="365" y="177"/>
                    <a:pt x="367" y="169"/>
                  </a:cubicBezTo>
                  <a:cubicBezTo>
                    <a:pt x="366" y="168"/>
                    <a:pt x="365" y="166"/>
                    <a:pt x="365" y="164"/>
                  </a:cubicBezTo>
                  <a:cubicBezTo>
                    <a:pt x="364" y="154"/>
                    <a:pt x="367" y="147"/>
                    <a:pt x="363" y="138"/>
                  </a:cubicBezTo>
                  <a:cubicBezTo>
                    <a:pt x="359" y="128"/>
                    <a:pt x="356" y="120"/>
                    <a:pt x="355" y="109"/>
                  </a:cubicBezTo>
                  <a:cubicBezTo>
                    <a:pt x="355" y="106"/>
                    <a:pt x="355" y="104"/>
                    <a:pt x="356" y="101"/>
                  </a:cubicBezTo>
                  <a:cubicBezTo>
                    <a:pt x="354" y="95"/>
                    <a:pt x="352" y="89"/>
                    <a:pt x="350" y="83"/>
                  </a:cubicBezTo>
                  <a:cubicBezTo>
                    <a:pt x="339" y="81"/>
                    <a:pt x="334" y="68"/>
                    <a:pt x="338" y="58"/>
                  </a:cubicBezTo>
                  <a:cubicBezTo>
                    <a:pt x="336" y="54"/>
                    <a:pt x="335" y="50"/>
                    <a:pt x="335" y="46"/>
                  </a:cubicBezTo>
                  <a:cubicBezTo>
                    <a:pt x="335" y="44"/>
                    <a:pt x="334" y="42"/>
                    <a:pt x="334" y="40"/>
                  </a:cubicBezTo>
                  <a:cubicBezTo>
                    <a:pt x="332" y="37"/>
                    <a:pt x="331" y="35"/>
                    <a:pt x="330" y="33"/>
                  </a:cubicBezTo>
                  <a:cubicBezTo>
                    <a:pt x="328" y="31"/>
                    <a:pt x="326" y="28"/>
                    <a:pt x="325" y="26"/>
                  </a:cubicBezTo>
                  <a:cubicBezTo>
                    <a:pt x="323" y="24"/>
                    <a:pt x="320" y="22"/>
                    <a:pt x="318" y="21"/>
                  </a:cubicBezTo>
                  <a:cubicBezTo>
                    <a:pt x="315" y="19"/>
                    <a:pt x="312" y="17"/>
                    <a:pt x="311" y="14"/>
                  </a:cubicBezTo>
                  <a:cubicBezTo>
                    <a:pt x="309" y="12"/>
                    <a:pt x="307" y="10"/>
                    <a:pt x="306" y="8"/>
                  </a:cubicBezTo>
                  <a:cubicBezTo>
                    <a:pt x="305" y="7"/>
                    <a:pt x="304" y="6"/>
                    <a:pt x="303" y="4"/>
                  </a:cubicBezTo>
                  <a:cubicBezTo>
                    <a:pt x="288" y="2"/>
                    <a:pt x="273" y="0"/>
                    <a:pt x="258" y="0"/>
                  </a:cubicBezTo>
                  <a:cubicBezTo>
                    <a:pt x="115" y="0"/>
                    <a:pt x="0" y="117"/>
                    <a:pt x="0" y="260"/>
                  </a:cubicBezTo>
                  <a:cubicBezTo>
                    <a:pt x="0" y="403"/>
                    <a:pt x="115" y="520"/>
                    <a:pt x="258" y="520"/>
                  </a:cubicBezTo>
                  <a:cubicBezTo>
                    <a:pt x="400" y="520"/>
                    <a:pt x="515" y="403"/>
                    <a:pt x="515" y="260"/>
                  </a:cubicBezTo>
                  <a:cubicBezTo>
                    <a:pt x="515" y="255"/>
                    <a:pt x="515" y="250"/>
                    <a:pt x="515" y="246"/>
                  </a:cubicBezTo>
                  <a:close/>
                </a:path>
              </a:pathLst>
            </a:custGeom>
            <a:solidFill>
              <a:srgbClr val="78D2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5" name="Google Shape;145;p25"/>
            <p:cNvSpPr/>
            <p:nvPr/>
          </p:nvSpPr>
          <p:spPr>
            <a:xfrm>
              <a:off x="2983619" y="2003612"/>
              <a:ext cx="2807217" cy="2442178"/>
            </a:xfrm>
            <a:custGeom>
              <a:avLst/>
              <a:gdLst/>
              <a:ahLst/>
              <a:cxnLst/>
              <a:rect l="l" t="t" r="r" b="b"/>
              <a:pathLst>
                <a:path w="450" h="397" extrusionOk="0">
                  <a:moveTo>
                    <a:pt x="295" y="207"/>
                  </a:moveTo>
                  <a:cubicBezTo>
                    <a:pt x="287" y="72"/>
                    <a:pt x="217" y="0"/>
                    <a:pt x="137" y="47"/>
                  </a:cubicBezTo>
                  <a:cubicBezTo>
                    <a:pt x="58" y="93"/>
                    <a:pt x="0" y="240"/>
                    <a:pt x="8" y="375"/>
                  </a:cubicBezTo>
                  <a:cubicBezTo>
                    <a:pt x="129" y="397"/>
                    <a:pt x="290" y="379"/>
                    <a:pt x="370" y="332"/>
                  </a:cubicBezTo>
                  <a:cubicBezTo>
                    <a:pt x="450" y="285"/>
                    <a:pt x="416" y="229"/>
                    <a:pt x="295" y="207"/>
                  </a:cubicBezTo>
                  <a:close/>
                </a:path>
              </a:pathLst>
            </a:custGeom>
            <a:solidFill>
              <a:srgbClr val="0931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6" name="Google Shape;146;p25"/>
            <p:cNvSpPr/>
            <p:nvPr/>
          </p:nvSpPr>
          <p:spPr>
            <a:xfrm>
              <a:off x="3183167" y="2384411"/>
              <a:ext cx="2208885" cy="1932493"/>
            </a:xfrm>
            <a:custGeom>
              <a:avLst/>
              <a:gdLst/>
              <a:ahLst/>
              <a:cxnLst/>
              <a:rect l="l" t="t" r="r" b="b"/>
              <a:pathLst>
                <a:path w="354" h="314" extrusionOk="0">
                  <a:moveTo>
                    <a:pt x="240" y="159"/>
                  </a:moveTo>
                  <a:cubicBezTo>
                    <a:pt x="234" y="53"/>
                    <a:pt x="171" y="0"/>
                    <a:pt x="108" y="37"/>
                  </a:cubicBezTo>
                  <a:cubicBezTo>
                    <a:pt x="46" y="73"/>
                    <a:pt x="0" y="190"/>
                    <a:pt x="6" y="296"/>
                  </a:cubicBezTo>
                  <a:cubicBezTo>
                    <a:pt x="101" y="314"/>
                    <a:pt x="228" y="298"/>
                    <a:pt x="291" y="261"/>
                  </a:cubicBezTo>
                  <a:cubicBezTo>
                    <a:pt x="354" y="224"/>
                    <a:pt x="335" y="176"/>
                    <a:pt x="240" y="159"/>
                  </a:cubicBezTo>
                  <a:close/>
                </a:path>
              </a:pathLst>
            </a:custGeom>
            <a:solidFill>
              <a:srgbClr val="D7DF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5"/>
            <p:cNvSpPr/>
            <p:nvPr/>
          </p:nvSpPr>
          <p:spPr>
            <a:xfrm>
              <a:off x="3386947" y="2767860"/>
              <a:ext cx="1614771" cy="1417488"/>
            </a:xfrm>
            <a:custGeom>
              <a:avLst/>
              <a:gdLst/>
              <a:ahLst/>
              <a:cxnLst/>
              <a:rect l="l" t="t" r="r" b="b"/>
              <a:pathLst>
                <a:path w="259" h="230" extrusionOk="0">
                  <a:moveTo>
                    <a:pt x="177" y="116"/>
                  </a:moveTo>
                  <a:cubicBezTo>
                    <a:pt x="174" y="38"/>
                    <a:pt x="125" y="0"/>
                    <a:pt x="79" y="27"/>
                  </a:cubicBezTo>
                  <a:cubicBezTo>
                    <a:pt x="33" y="54"/>
                    <a:pt x="0" y="139"/>
                    <a:pt x="4" y="217"/>
                  </a:cubicBezTo>
                  <a:cubicBezTo>
                    <a:pt x="73" y="230"/>
                    <a:pt x="167" y="219"/>
                    <a:pt x="213" y="192"/>
                  </a:cubicBezTo>
                  <a:cubicBezTo>
                    <a:pt x="259" y="165"/>
                    <a:pt x="247" y="129"/>
                    <a:pt x="177" y="116"/>
                  </a:cubicBezTo>
                  <a:close/>
                </a:path>
              </a:pathLst>
            </a:custGeom>
            <a:solidFill>
              <a:srgbClr val="03716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8" name="Google Shape;148;p25"/>
            <p:cNvSpPr/>
            <p:nvPr/>
          </p:nvSpPr>
          <p:spPr>
            <a:xfrm>
              <a:off x="3582395" y="3143420"/>
              <a:ext cx="1024334" cy="891123"/>
            </a:xfrm>
            <a:custGeom>
              <a:avLst/>
              <a:gdLst/>
              <a:ahLst/>
              <a:cxnLst/>
              <a:rect l="l" t="t" r="r" b="b"/>
              <a:pathLst>
                <a:path w="164" h="145" extrusionOk="0">
                  <a:moveTo>
                    <a:pt x="114" y="72"/>
                  </a:moveTo>
                  <a:cubicBezTo>
                    <a:pt x="111" y="23"/>
                    <a:pt x="79" y="0"/>
                    <a:pt x="50" y="17"/>
                  </a:cubicBezTo>
                  <a:cubicBezTo>
                    <a:pt x="21" y="34"/>
                    <a:pt x="0" y="88"/>
                    <a:pt x="3" y="137"/>
                  </a:cubicBezTo>
                  <a:cubicBezTo>
                    <a:pt x="47" y="145"/>
                    <a:pt x="105" y="138"/>
                    <a:pt x="135" y="121"/>
                  </a:cubicBezTo>
                  <a:cubicBezTo>
                    <a:pt x="164" y="104"/>
                    <a:pt x="158" y="80"/>
                    <a:pt x="114" y="72"/>
                  </a:cubicBezTo>
                  <a:close/>
                </a:path>
              </a:pathLst>
            </a:custGeom>
            <a:solidFill>
              <a:srgbClr val="CC00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5"/>
            <p:cNvSpPr/>
            <p:nvPr/>
          </p:nvSpPr>
          <p:spPr>
            <a:xfrm>
              <a:off x="3037689" y="3265344"/>
              <a:ext cx="2757531" cy="1167008"/>
            </a:xfrm>
            <a:custGeom>
              <a:avLst/>
              <a:gdLst/>
              <a:ahLst/>
              <a:cxnLst/>
              <a:rect l="l" t="t" r="r" b="b"/>
              <a:pathLst>
                <a:path w="442" h="190" extrusionOk="0">
                  <a:moveTo>
                    <a:pt x="362" y="125"/>
                  </a:moveTo>
                  <a:cubicBezTo>
                    <a:pt x="282" y="172"/>
                    <a:pt x="121" y="190"/>
                    <a:pt x="0" y="168"/>
                  </a:cubicBezTo>
                  <a:cubicBezTo>
                    <a:pt x="287" y="0"/>
                    <a:pt x="287" y="0"/>
                    <a:pt x="287" y="0"/>
                  </a:cubicBezTo>
                  <a:cubicBezTo>
                    <a:pt x="408" y="22"/>
                    <a:pt x="442" y="78"/>
                    <a:pt x="362" y="125"/>
                  </a:cubicBezTo>
                </a:path>
              </a:pathLst>
            </a:custGeom>
            <a:solidFill>
              <a:srgbClr val="0931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0" name="Google Shape;150;p25"/>
            <p:cNvSpPr/>
            <p:nvPr/>
          </p:nvSpPr>
          <p:spPr>
            <a:xfrm>
              <a:off x="3215999" y="3363608"/>
              <a:ext cx="2172114" cy="952000"/>
            </a:xfrm>
            <a:custGeom>
              <a:avLst/>
              <a:gdLst/>
              <a:ahLst/>
              <a:cxnLst/>
              <a:rect l="l" t="t" r="r" b="b"/>
              <a:pathLst>
                <a:path w="348" h="154" extrusionOk="0">
                  <a:moveTo>
                    <a:pt x="285" y="102"/>
                  </a:moveTo>
                  <a:cubicBezTo>
                    <a:pt x="222" y="139"/>
                    <a:pt x="95" y="154"/>
                    <a:pt x="0" y="136"/>
                  </a:cubicBezTo>
                  <a:cubicBezTo>
                    <a:pt x="234" y="0"/>
                    <a:pt x="234" y="0"/>
                    <a:pt x="234" y="0"/>
                  </a:cubicBezTo>
                  <a:cubicBezTo>
                    <a:pt x="329" y="17"/>
                    <a:pt x="348" y="65"/>
                    <a:pt x="285" y="102"/>
                  </a:cubicBezTo>
                </a:path>
              </a:pathLst>
            </a:custGeom>
            <a:solidFill>
              <a:srgbClr val="D7DF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5"/>
            <p:cNvSpPr/>
            <p:nvPr/>
          </p:nvSpPr>
          <p:spPr>
            <a:xfrm>
              <a:off x="3407405" y="3469488"/>
              <a:ext cx="1591390" cy="707320"/>
            </a:xfrm>
            <a:custGeom>
              <a:avLst/>
              <a:gdLst/>
              <a:ahLst/>
              <a:cxnLst/>
              <a:rect l="l" t="t" r="r" b="b"/>
              <a:pathLst>
                <a:path w="255" h="115" extrusionOk="0">
                  <a:moveTo>
                    <a:pt x="209" y="77"/>
                  </a:moveTo>
                  <a:cubicBezTo>
                    <a:pt x="163" y="104"/>
                    <a:pt x="69" y="115"/>
                    <a:pt x="0" y="102"/>
                  </a:cubicBezTo>
                  <a:cubicBezTo>
                    <a:pt x="173" y="0"/>
                    <a:pt x="173" y="0"/>
                    <a:pt x="173" y="0"/>
                  </a:cubicBezTo>
                  <a:cubicBezTo>
                    <a:pt x="243" y="13"/>
                    <a:pt x="255" y="50"/>
                    <a:pt x="209" y="77"/>
                  </a:cubicBezTo>
                </a:path>
              </a:pathLst>
            </a:custGeom>
            <a:solidFill>
              <a:srgbClr val="03716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2" name="Google Shape;152;p25"/>
            <p:cNvSpPr/>
            <p:nvPr/>
          </p:nvSpPr>
          <p:spPr>
            <a:xfrm>
              <a:off x="3596842" y="3582505"/>
              <a:ext cx="1005949" cy="448153"/>
            </a:xfrm>
            <a:custGeom>
              <a:avLst/>
              <a:gdLst/>
              <a:ahLst/>
              <a:cxnLst/>
              <a:rect l="l" t="t" r="r" b="b"/>
              <a:pathLst>
                <a:path w="161" h="73" extrusionOk="0">
                  <a:moveTo>
                    <a:pt x="132" y="49"/>
                  </a:moveTo>
                  <a:cubicBezTo>
                    <a:pt x="102" y="66"/>
                    <a:pt x="44" y="73"/>
                    <a:pt x="0" y="65"/>
                  </a:cubicBezTo>
                  <a:cubicBezTo>
                    <a:pt x="111" y="0"/>
                    <a:pt x="111" y="0"/>
                    <a:pt x="111" y="0"/>
                  </a:cubicBezTo>
                  <a:cubicBezTo>
                    <a:pt x="155" y="8"/>
                    <a:pt x="161" y="32"/>
                    <a:pt x="132" y="49"/>
                  </a:cubicBezTo>
                </a:path>
              </a:pathLst>
            </a:custGeom>
            <a:solidFill>
              <a:srgbClr val="CC00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cxnSp>
        <p:nvCxnSpPr>
          <p:cNvPr id="153" name="Google Shape;153;p25"/>
          <p:cNvCxnSpPr/>
          <p:nvPr/>
        </p:nvCxnSpPr>
        <p:spPr>
          <a:xfrm>
            <a:off x="2394279" y="1790078"/>
            <a:ext cx="2143125" cy="0"/>
          </a:xfrm>
          <a:prstGeom prst="straightConnector1">
            <a:avLst/>
          </a:prstGeom>
          <a:noFill/>
          <a:ln w="25400" cap="rnd" cmpd="sng">
            <a:solidFill>
              <a:srgbClr val="C9C9C9"/>
            </a:solidFill>
            <a:prstDash val="dot"/>
            <a:round/>
            <a:headEnd type="oval" w="med" len="med"/>
            <a:tailEnd type="oval" w="med" len="med"/>
          </a:ln>
        </p:spPr>
      </p:cxnSp>
      <p:cxnSp>
        <p:nvCxnSpPr>
          <p:cNvPr id="154" name="Google Shape;154;p25"/>
          <p:cNvCxnSpPr/>
          <p:nvPr/>
        </p:nvCxnSpPr>
        <p:spPr>
          <a:xfrm>
            <a:off x="2887179" y="2293331"/>
            <a:ext cx="2420656" cy="0"/>
          </a:xfrm>
          <a:prstGeom prst="straightConnector1">
            <a:avLst/>
          </a:prstGeom>
          <a:noFill/>
          <a:ln w="25400" cap="rnd" cmpd="sng">
            <a:solidFill>
              <a:srgbClr val="C9C9C9"/>
            </a:solidFill>
            <a:prstDash val="dot"/>
            <a:round/>
            <a:headEnd type="oval" w="med" len="med"/>
            <a:tailEnd type="oval" w="med" len="med"/>
          </a:ln>
        </p:spPr>
      </p:cxnSp>
      <p:cxnSp>
        <p:nvCxnSpPr>
          <p:cNvPr id="155" name="Google Shape;155;p25"/>
          <p:cNvCxnSpPr/>
          <p:nvPr/>
        </p:nvCxnSpPr>
        <p:spPr>
          <a:xfrm>
            <a:off x="3152152" y="3000929"/>
            <a:ext cx="2703216" cy="0"/>
          </a:xfrm>
          <a:prstGeom prst="straightConnector1">
            <a:avLst/>
          </a:prstGeom>
          <a:noFill/>
          <a:ln w="25400" cap="rnd" cmpd="sng">
            <a:solidFill>
              <a:srgbClr val="C9C9C9"/>
            </a:solidFill>
            <a:prstDash val="dot"/>
            <a:round/>
            <a:headEnd type="oval" w="med" len="med"/>
            <a:tailEnd type="oval" w="med" len="med"/>
          </a:ln>
        </p:spPr>
      </p:cxnSp>
      <p:cxnSp>
        <p:nvCxnSpPr>
          <p:cNvPr id="156" name="Google Shape;156;p25"/>
          <p:cNvCxnSpPr/>
          <p:nvPr/>
        </p:nvCxnSpPr>
        <p:spPr>
          <a:xfrm>
            <a:off x="3030005" y="3853289"/>
            <a:ext cx="3226416" cy="1"/>
          </a:xfrm>
          <a:prstGeom prst="straightConnector1">
            <a:avLst/>
          </a:prstGeom>
          <a:noFill/>
          <a:ln w="25400" cap="rnd" cmpd="sng">
            <a:solidFill>
              <a:srgbClr val="C9C9C9"/>
            </a:solidFill>
            <a:prstDash val="dot"/>
            <a:round/>
            <a:headEnd type="oval" w="med" len="med"/>
            <a:tailEnd type="oval" w="med" len="med"/>
          </a:ln>
        </p:spPr>
      </p:cxnSp>
      <p:sp>
        <p:nvSpPr>
          <p:cNvPr id="157" name="Google Shape;157;p25"/>
          <p:cNvSpPr txBox="1">
            <a:spLocks noGrp="1"/>
          </p:cNvSpPr>
          <p:nvPr>
            <p:ph type="body" idx="1"/>
          </p:nvPr>
        </p:nvSpPr>
        <p:spPr>
          <a:xfrm>
            <a:off x="4643214" y="1408333"/>
            <a:ext cx="2554288" cy="3548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30200" algn="l">
              <a:lnSpc>
                <a:spcPct val="175000"/>
              </a:lnSpc>
              <a:spcBef>
                <a:spcPts val="0"/>
              </a:spcBef>
              <a:spcAft>
                <a:spcPts val="0"/>
              </a:spcAft>
              <a:buClr>
                <a:schemeClr val="dk2"/>
              </a:buClr>
              <a:buSzPts val="1600"/>
              <a:buChar char="•"/>
              <a:defRPr b="0" i="0">
                <a:latin typeface="Arial"/>
                <a:ea typeface="Arial"/>
                <a:cs typeface="Arial"/>
                <a:sym typeface="Arial"/>
              </a:defRPr>
            </a:lvl3pPr>
            <a:lvl4pPr marL="1828800" lvl="3" indent="-355600" algn="l">
              <a:lnSpc>
                <a:spcPct val="100000"/>
              </a:lnSpc>
              <a:spcBef>
                <a:spcPts val="8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25"/>
          <p:cNvSpPr txBox="1">
            <a:spLocks noGrp="1"/>
          </p:cNvSpPr>
          <p:nvPr>
            <p:ph type="body" idx="2"/>
          </p:nvPr>
        </p:nvSpPr>
        <p:spPr>
          <a:xfrm>
            <a:off x="5420957" y="1938526"/>
            <a:ext cx="2554288" cy="3548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30200" algn="l">
              <a:lnSpc>
                <a:spcPct val="175000"/>
              </a:lnSpc>
              <a:spcBef>
                <a:spcPts val="0"/>
              </a:spcBef>
              <a:spcAft>
                <a:spcPts val="0"/>
              </a:spcAft>
              <a:buClr>
                <a:schemeClr val="dk2"/>
              </a:buClr>
              <a:buSzPts val="1600"/>
              <a:buChar char="•"/>
              <a:defRPr b="0" i="0">
                <a:latin typeface="Arial"/>
                <a:ea typeface="Arial"/>
                <a:cs typeface="Arial"/>
                <a:sym typeface="Arial"/>
              </a:defRPr>
            </a:lvl3pPr>
            <a:lvl4pPr marL="1828800" lvl="3" indent="-355600" algn="l">
              <a:lnSpc>
                <a:spcPct val="100000"/>
              </a:lnSpc>
              <a:spcBef>
                <a:spcPts val="8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25"/>
          <p:cNvSpPr txBox="1">
            <a:spLocks noGrp="1"/>
          </p:cNvSpPr>
          <p:nvPr>
            <p:ph type="body" idx="3"/>
          </p:nvPr>
        </p:nvSpPr>
        <p:spPr>
          <a:xfrm>
            <a:off x="5945346" y="2645038"/>
            <a:ext cx="2554288" cy="3548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30200" algn="l">
              <a:lnSpc>
                <a:spcPct val="175000"/>
              </a:lnSpc>
              <a:spcBef>
                <a:spcPts val="0"/>
              </a:spcBef>
              <a:spcAft>
                <a:spcPts val="0"/>
              </a:spcAft>
              <a:buClr>
                <a:schemeClr val="dk2"/>
              </a:buClr>
              <a:buSzPts val="1600"/>
              <a:buChar char="•"/>
              <a:defRPr b="0" i="0">
                <a:latin typeface="Arial"/>
                <a:ea typeface="Arial"/>
                <a:cs typeface="Arial"/>
                <a:sym typeface="Arial"/>
              </a:defRPr>
            </a:lvl3pPr>
            <a:lvl4pPr marL="1828800" lvl="3" indent="-355600" algn="l">
              <a:lnSpc>
                <a:spcPct val="100000"/>
              </a:lnSpc>
              <a:spcBef>
                <a:spcPts val="8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p25"/>
          <p:cNvSpPr txBox="1">
            <a:spLocks noGrp="1"/>
          </p:cNvSpPr>
          <p:nvPr>
            <p:ph type="body" idx="4"/>
          </p:nvPr>
        </p:nvSpPr>
        <p:spPr>
          <a:xfrm>
            <a:off x="6385014" y="3491713"/>
            <a:ext cx="2554288" cy="3548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30200" algn="l">
              <a:lnSpc>
                <a:spcPct val="175000"/>
              </a:lnSpc>
              <a:spcBef>
                <a:spcPts val="0"/>
              </a:spcBef>
              <a:spcAft>
                <a:spcPts val="0"/>
              </a:spcAft>
              <a:buClr>
                <a:schemeClr val="dk2"/>
              </a:buClr>
              <a:buSzPts val="1600"/>
              <a:buChar char="•"/>
              <a:defRPr b="0" i="0">
                <a:latin typeface="Arial"/>
                <a:ea typeface="Arial"/>
                <a:cs typeface="Arial"/>
                <a:sym typeface="Arial"/>
              </a:defRPr>
            </a:lvl3pPr>
            <a:lvl4pPr marL="1828800" lvl="3" indent="-355600" algn="l">
              <a:lnSpc>
                <a:spcPct val="100000"/>
              </a:lnSpc>
              <a:spcBef>
                <a:spcPts val="8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524665" y="320046"/>
            <a:ext cx="8319121" cy="594359"/>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9"/>
          <p:cNvSpPr txBox="1">
            <a:spLocks noGrp="1"/>
          </p:cNvSpPr>
          <p:nvPr>
            <p:ph type="body" idx="1"/>
          </p:nvPr>
        </p:nvSpPr>
        <p:spPr>
          <a:xfrm>
            <a:off x="4724399" y="1008051"/>
            <a:ext cx="4041648" cy="340393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200"/>
              </a:spcBef>
              <a:spcAft>
                <a:spcPts val="0"/>
              </a:spcAft>
              <a:buClr>
                <a:schemeClr val="dk2"/>
              </a:buClr>
              <a:buSzPts val="2000"/>
              <a:buFont typeface="Arial"/>
              <a:buChar char="•"/>
              <a:defRPr sz="2000"/>
            </a:lvl1pPr>
            <a:lvl2pPr marL="914400" lvl="1" indent="-342900" algn="l">
              <a:lnSpc>
                <a:spcPct val="100000"/>
              </a:lnSpc>
              <a:spcBef>
                <a:spcPts val="600"/>
              </a:spcBef>
              <a:spcAft>
                <a:spcPts val="0"/>
              </a:spcAft>
              <a:buClr>
                <a:schemeClr val="dk2"/>
              </a:buClr>
              <a:buSzPts val="1800"/>
              <a:buChar char="•"/>
              <a:defRPr sz="1800"/>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29"/>
          <p:cNvSpPr txBox="1">
            <a:spLocks noGrp="1"/>
          </p:cNvSpPr>
          <p:nvPr>
            <p:ph type="body" idx="2"/>
          </p:nvPr>
        </p:nvSpPr>
        <p:spPr>
          <a:xfrm>
            <a:off x="419100" y="1008051"/>
            <a:ext cx="4038600" cy="3403931"/>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200"/>
              </a:spcBef>
              <a:spcAft>
                <a:spcPts val="0"/>
              </a:spcAft>
              <a:buClr>
                <a:schemeClr val="dk2"/>
              </a:buClr>
              <a:buSzPts val="2000"/>
              <a:buFont typeface="Arial"/>
              <a:buChar char="•"/>
              <a:defRPr sz="2000">
                <a:solidFill>
                  <a:schemeClr val="dk2"/>
                </a:solidFill>
              </a:defRPr>
            </a:lvl1pPr>
            <a:lvl2pPr marL="914400" lvl="1" indent="-342900" algn="l">
              <a:lnSpc>
                <a:spcPct val="100000"/>
              </a:lnSpc>
              <a:spcBef>
                <a:spcPts val="600"/>
              </a:spcBef>
              <a:spcAft>
                <a:spcPts val="0"/>
              </a:spcAft>
              <a:buClr>
                <a:schemeClr val="dk2"/>
              </a:buClr>
              <a:buSzPts val="1800"/>
              <a:buChar char="•"/>
              <a:defRPr sz="1800"/>
            </a:lvl2pPr>
            <a:lvl3pPr marL="1371600" lvl="2" indent="-342900" algn="l">
              <a:lnSpc>
                <a:spcPct val="155555"/>
              </a:lnSpc>
              <a:spcBef>
                <a:spcPts val="0"/>
              </a:spcBef>
              <a:spcAft>
                <a:spcPts val="0"/>
              </a:spcAft>
              <a:buClr>
                <a:schemeClr val="dk2"/>
              </a:buClr>
              <a:buSzPts val="1800"/>
              <a:buChar char="•"/>
              <a:defRPr/>
            </a:lvl3pPr>
            <a:lvl4pPr marL="1828800" lvl="3" indent="-228600" algn="l">
              <a:lnSpc>
                <a:spcPct val="100000"/>
              </a:lnSpc>
              <a:spcBef>
                <a:spcPts val="800"/>
              </a:spcBef>
              <a:spcAft>
                <a:spcPts val="0"/>
              </a:spcAft>
              <a:buClr>
                <a:srgbClr val="666666"/>
              </a:buClr>
              <a:buSzPts val="2000"/>
              <a:buNone/>
              <a:defRPr>
                <a:solidFill>
                  <a:srgbClr val="666666"/>
                </a:solidFill>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er">
  <p:cSld name="Closer">
    <p:spTree>
      <p:nvGrpSpPr>
        <p:cNvPr id="1" name="Shape 168"/>
        <p:cNvGrpSpPr/>
        <p:nvPr/>
      </p:nvGrpSpPr>
      <p:grpSpPr>
        <a:xfrm>
          <a:off x="0" y="0"/>
          <a:ext cx="0" cy="0"/>
          <a:chOff x="0" y="0"/>
          <a:chExt cx="0" cy="0"/>
        </a:xfrm>
      </p:grpSpPr>
      <p:sp>
        <p:nvSpPr>
          <p:cNvPr id="169" name="Google Shape;169;p32"/>
          <p:cNvSpPr/>
          <p:nvPr/>
        </p:nvSpPr>
        <p:spPr>
          <a:xfrm>
            <a:off x="0" y="-114300"/>
            <a:ext cx="7629531" cy="5257799"/>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32"/>
          <p:cNvSpPr/>
          <p:nvPr/>
        </p:nvSpPr>
        <p:spPr>
          <a:xfrm>
            <a:off x="5986469" y="0"/>
            <a:ext cx="3157537" cy="5143500"/>
          </a:xfrm>
          <a:prstGeom prst="rect">
            <a:avLst/>
          </a:prstGeom>
          <a:solidFill>
            <a:schemeClr val="accent1"/>
          </a:solidFill>
          <a:ln w="9525" cap="flat" cmpd="sng">
            <a:solidFill>
              <a:srgbClr val="006F6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32"/>
          <p:cNvSpPr/>
          <p:nvPr/>
        </p:nvSpPr>
        <p:spPr>
          <a:xfrm>
            <a:off x="7" y="4046932"/>
            <a:ext cx="6457942" cy="476843"/>
          </a:xfrm>
          <a:prstGeom prst="rect">
            <a:avLst/>
          </a:prstGeom>
          <a:solidFill>
            <a:schemeClr val="dk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32"/>
          <p:cNvSpPr txBox="1">
            <a:spLocks noGrp="1"/>
          </p:cNvSpPr>
          <p:nvPr>
            <p:ph type="body" idx="1"/>
          </p:nvPr>
        </p:nvSpPr>
        <p:spPr>
          <a:xfrm>
            <a:off x="7" y="4093369"/>
            <a:ext cx="6457942" cy="33218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800"/>
              </a:spcBef>
              <a:spcAft>
                <a:spcPts val="0"/>
              </a:spcAft>
              <a:buClr>
                <a:schemeClr val="lt1"/>
              </a:buClr>
              <a:buSzPts val="1800"/>
              <a:buNone/>
              <a:defRPr sz="1800" b="1">
                <a:solidFill>
                  <a:schemeClr val="lt1"/>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73" name="Google Shape;173;p32"/>
          <p:cNvCxnSpPr/>
          <p:nvPr/>
        </p:nvCxnSpPr>
        <p:spPr>
          <a:xfrm>
            <a:off x="6457949" y="476847"/>
            <a:ext cx="0" cy="3466505"/>
          </a:xfrm>
          <a:prstGeom prst="straightConnector1">
            <a:avLst/>
          </a:prstGeom>
          <a:noFill/>
          <a:ln w="38100" cap="flat" cmpd="sng">
            <a:solidFill>
              <a:srgbClr val="D7DF23"/>
            </a:solidFill>
            <a:prstDash val="solid"/>
            <a:round/>
            <a:headEnd type="none" w="sm" len="sm"/>
            <a:tailEnd type="none" w="sm" len="sm"/>
          </a:ln>
          <a:effectLst>
            <a:outerShdw blurRad="40000" dist="20000" dir="5400000" rotWithShape="0">
              <a:srgbClr val="000000">
                <a:alpha val="37254"/>
              </a:srgbClr>
            </a:outerShdw>
          </a:effectLst>
        </p:spPr>
      </p:cxnSp>
      <p:sp>
        <p:nvSpPr>
          <p:cNvPr id="174" name="Google Shape;174;p32"/>
          <p:cNvSpPr txBox="1">
            <a:spLocks noGrp="1"/>
          </p:cNvSpPr>
          <p:nvPr>
            <p:ph type="body" idx="2"/>
          </p:nvPr>
        </p:nvSpPr>
        <p:spPr>
          <a:xfrm>
            <a:off x="6622257" y="476849"/>
            <a:ext cx="2014538" cy="117336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lt1"/>
              </a:buClr>
              <a:buSzPts val="3600"/>
              <a:buNone/>
              <a:defRPr sz="3600" b="1">
                <a:solidFill>
                  <a:schemeClr val="lt1"/>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32"/>
          <p:cNvSpPr txBox="1">
            <a:spLocks noGrp="1"/>
          </p:cNvSpPr>
          <p:nvPr>
            <p:ph type="body" idx="3"/>
          </p:nvPr>
        </p:nvSpPr>
        <p:spPr>
          <a:xfrm>
            <a:off x="6621464" y="1982393"/>
            <a:ext cx="2222500" cy="196095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800"/>
              </a:spcBef>
              <a:spcAft>
                <a:spcPts val="0"/>
              </a:spcAft>
              <a:buClr>
                <a:schemeClr val="lt1"/>
              </a:buClr>
              <a:buSzPts val="2000"/>
              <a:buNone/>
              <a:defRPr>
                <a:solidFill>
                  <a:schemeClr val="lt1"/>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76" name="Google Shape;176;p32"/>
          <p:cNvCxnSpPr/>
          <p:nvPr/>
        </p:nvCxnSpPr>
        <p:spPr>
          <a:xfrm>
            <a:off x="6457949" y="635794"/>
            <a:ext cx="0" cy="4622006"/>
          </a:xfrm>
          <a:prstGeom prst="straightConnector1">
            <a:avLst/>
          </a:prstGeom>
          <a:noFill/>
          <a:ln w="38100" cap="flat" cmpd="sng">
            <a:solidFill>
              <a:srgbClr val="D7DF23"/>
            </a:solidFill>
            <a:prstDash val="solid"/>
            <a:round/>
            <a:headEnd type="none" w="sm" len="sm"/>
            <a:tailEnd type="none" w="sm" len="sm"/>
          </a:ln>
          <a:effectLst>
            <a:outerShdw blurRad="40000" dist="20000" dir="5400000" rotWithShape="0">
              <a:srgbClr val="000000">
                <a:alpha val="37254"/>
              </a:srgbClr>
            </a:outerShdw>
          </a:effectLst>
        </p:spPr>
      </p:cxnSp>
      <p:pic>
        <p:nvPicPr>
          <p:cNvPr id="177" name="Google Shape;177;p32" descr="A close up of a sig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9683" y="589356"/>
            <a:ext cx="4915697" cy="32285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uble header and content">
  <p:cSld name="Double header and content">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606060" y="320042"/>
            <a:ext cx="8267700" cy="565785"/>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3"/>
          <p:cNvSpPr txBox="1">
            <a:spLocks noGrp="1"/>
          </p:cNvSpPr>
          <p:nvPr>
            <p:ph type="body" idx="1"/>
          </p:nvPr>
        </p:nvSpPr>
        <p:spPr>
          <a:xfrm>
            <a:off x="427038" y="1259174"/>
            <a:ext cx="8446722" cy="309625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800"/>
              </a:spcBef>
              <a:spcAft>
                <a:spcPts val="0"/>
              </a:spcAft>
              <a:buClr>
                <a:schemeClr val="dk2"/>
              </a:buClr>
              <a:buSzPts val="2000"/>
              <a:buFont typeface="Arial"/>
              <a:buNone/>
              <a:defRPr/>
            </a:lvl1pPr>
            <a:lvl2pPr marL="914400" lvl="1" indent="-342900" algn="l">
              <a:lnSpc>
                <a:spcPct val="100000"/>
              </a:lnSpc>
              <a:spcBef>
                <a:spcPts val="15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ed list">
  <p:cSld name="numbered list">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5"/>
          <p:cNvSpPr txBox="1"/>
          <p:nvPr/>
        </p:nvSpPr>
        <p:spPr>
          <a:xfrm>
            <a:off x="6" y="318853"/>
            <a:ext cx="8094689" cy="909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Click to edit Master title style</a:t>
            </a:r>
            <a:endParaRPr sz="1400" b="0" i="0" u="none" strike="noStrike" cap="none">
              <a:solidFill>
                <a:srgbClr val="000000"/>
              </a:solidFill>
              <a:latin typeface="Arial"/>
              <a:ea typeface="Arial"/>
              <a:cs typeface="Arial"/>
              <a:sym typeface="Arial"/>
            </a:endParaRPr>
          </a:p>
        </p:txBody>
      </p:sp>
      <p:cxnSp>
        <p:nvCxnSpPr>
          <p:cNvPr id="183" name="Google Shape;183;p35"/>
          <p:cNvCxnSpPr/>
          <p:nvPr/>
        </p:nvCxnSpPr>
        <p:spPr>
          <a:xfrm>
            <a:off x="402007" y="452394"/>
            <a:ext cx="0" cy="594359"/>
          </a:xfrm>
          <a:prstGeom prst="straightConnector1">
            <a:avLst/>
          </a:prstGeom>
          <a:noFill/>
          <a:ln w="57150" cap="flat" cmpd="sng">
            <a:solidFill>
              <a:srgbClr val="D7DF23"/>
            </a:solidFill>
            <a:prstDash val="solid"/>
            <a:round/>
            <a:headEnd type="none" w="sm" len="sm"/>
            <a:tailEnd type="none" w="sm" len="sm"/>
          </a:ln>
        </p:spPr>
      </p:cxnSp>
      <p:sp>
        <p:nvSpPr>
          <p:cNvPr id="184" name="Google Shape;184;p35"/>
          <p:cNvSpPr/>
          <p:nvPr/>
        </p:nvSpPr>
        <p:spPr>
          <a:xfrm>
            <a:off x="1027547" y="1549537"/>
            <a:ext cx="660400" cy="646510"/>
          </a:xfrm>
          <a:prstGeom prst="ellipse">
            <a:avLst/>
          </a:prstGeom>
          <a:solidFill>
            <a:schemeClr val="accen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35"/>
          <p:cNvSpPr/>
          <p:nvPr/>
        </p:nvSpPr>
        <p:spPr>
          <a:xfrm>
            <a:off x="1033178" y="2455184"/>
            <a:ext cx="660400" cy="646510"/>
          </a:xfrm>
          <a:prstGeom prst="ellipse">
            <a:avLst/>
          </a:prstGeom>
          <a:solidFill>
            <a:schemeClr val="accent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p35"/>
          <p:cNvSpPr/>
          <p:nvPr/>
        </p:nvSpPr>
        <p:spPr>
          <a:xfrm>
            <a:off x="1027547" y="3360832"/>
            <a:ext cx="660400" cy="646510"/>
          </a:xfrm>
          <a:prstGeom prst="ellipse">
            <a:avLst/>
          </a:prstGeom>
          <a:solidFill>
            <a:schemeClr val="accent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35"/>
          <p:cNvSpPr/>
          <p:nvPr/>
        </p:nvSpPr>
        <p:spPr>
          <a:xfrm>
            <a:off x="1027547" y="4266479"/>
            <a:ext cx="660400" cy="646510"/>
          </a:xfrm>
          <a:prstGeom prst="ellipse">
            <a:avLst/>
          </a:prstGeom>
          <a:solidFill>
            <a:schemeClr val="accent4"/>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8" name="Google Shape;188;p35"/>
          <p:cNvSpPr txBox="1"/>
          <p:nvPr/>
        </p:nvSpPr>
        <p:spPr>
          <a:xfrm>
            <a:off x="1027547" y="1645585"/>
            <a:ext cx="660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Black"/>
                <a:ea typeface="Arial Black"/>
                <a:cs typeface="Arial Black"/>
                <a:sym typeface="Arial Black"/>
              </a:rPr>
              <a:t>1</a:t>
            </a:r>
            <a:endParaRPr sz="1400" b="0" i="0" u="none" strike="noStrike" cap="none">
              <a:solidFill>
                <a:srgbClr val="000000"/>
              </a:solidFill>
              <a:latin typeface="Arial"/>
              <a:ea typeface="Arial"/>
              <a:cs typeface="Arial"/>
              <a:sym typeface="Arial"/>
            </a:endParaRPr>
          </a:p>
        </p:txBody>
      </p:sp>
      <p:sp>
        <p:nvSpPr>
          <p:cNvPr id="189" name="Google Shape;189;p35"/>
          <p:cNvSpPr txBox="1"/>
          <p:nvPr/>
        </p:nvSpPr>
        <p:spPr>
          <a:xfrm>
            <a:off x="1036905" y="2571750"/>
            <a:ext cx="660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Black"/>
                <a:ea typeface="Arial Black"/>
                <a:cs typeface="Arial Black"/>
                <a:sym typeface="Arial Black"/>
              </a:rPr>
              <a:t>2</a:t>
            </a:r>
            <a:endParaRPr sz="1400" b="0" i="0" u="none" strike="noStrike" cap="none">
              <a:solidFill>
                <a:srgbClr val="000000"/>
              </a:solidFill>
              <a:latin typeface="Arial"/>
              <a:ea typeface="Arial"/>
              <a:cs typeface="Arial"/>
              <a:sym typeface="Arial"/>
            </a:endParaRPr>
          </a:p>
        </p:txBody>
      </p:sp>
      <p:sp>
        <p:nvSpPr>
          <p:cNvPr id="190" name="Google Shape;190;p35"/>
          <p:cNvSpPr txBox="1"/>
          <p:nvPr/>
        </p:nvSpPr>
        <p:spPr>
          <a:xfrm>
            <a:off x="1027547" y="3471023"/>
            <a:ext cx="660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Black"/>
                <a:ea typeface="Arial Black"/>
                <a:cs typeface="Arial Black"/>
                <a:sym typeface="Arial Black"/>
              </a:rPr>
              <a:t>3</a:t>
            </a:r>
            <a:endParaRPr sz="1400" b="0" i="0" u="none" strike="noStrike" cap="none">
              <a:solidFill>
                <a:srgbClr val="000000"/>
              </a:solidFill>
              <a:latin typeface="Arial"/>
              <a:ea typeface="Arial"/>
              <a:cs typeface="Arial"/>
              <a:sym typeface="Arial"/>
            </a:endParaRPr>
          </a:p>
        </p:txBody>
      </p:sp>
      <p:sp>
        <p:nvSpPr>
          <p:cNvPr id="191" name="Google Shape;191;p35"/>
          <p:cNvSpPr txBox="1"/>
          <p:nvPr/>
        </p:nvSpPr>
        <p:spPr>
          <a:xfrm>
            <a:off x="1027540" y="4362982"/>
            <a:ext cx="660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Black"/>
                <a:ea typeface="Arial Black"/>
                <a:cs typeface="Arial Black"/>
                <a:sym typeface="Arial Black"/>
              </a:rPr>
              <a:t>4</a:t>
            </a:r>
            <a:endParaRPr sz="1400" b="0" i="0" u="none" strike="noStrike" cap="none">
              <a:solidFill>
                <a:srgbClr val="000000"/>
              </a:solidFill>
              <a:latin typeface="Arial"/>
              <a:ea typeface="Arial"/>
              <a:cs typeface="Arial"/>
              <a:sym typeface="Arial"/>
            </a:endParaRPr>
          </a:p>
        </p:txBody>
      </p:sp>
      <p:sp>
        <p:nvSpPr>
          <p:cNvPr id="192" name="Google Shape;192;p35"/>
          <p:cNvSpPr txBox="1">
            <a:spLocks noGrp="1"/>
          </p:cNvSpPr>
          <p:nvPr>
            <p:ph type="title"/>
          </p:nvPr>
        </p:nvSpPr>
        <p:spPr>
          <a:xfrm>
            <a:off x="509204" y="460709"/>
            <a:ext cx="7076291" cy="594359"/>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5"/>
          <p:cNvSpPr txBox="1">
            <a:spLocks noGrp="1"/>
          </p:cNvSpPr>
          <p:nvPr>
            <p:ph type="body" idx="1"/>
          </p:nvPr>
        </p:nvSpPr>
        <p:spPr>
          <a:xfrm>
            <a:off x="1900270" y="1625144"/>
            <a:ext cx="6194425" cy="6465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35"/>
          <p:cNvSpPr txBox="1">
            <a:spLocks noGrp="1"/>
          </p:cNvSpPr>
          <p:nvPr>
            <p:ph type="body" idx="2"/>
          </p:nvPr>
        </p:nvSpPr>
        <p:spPr>
          <a:xfrm>
            <a:off x="1912677" y="2499798"/>
            <a:ext cx="6194425" cy="6465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35"/>
          <p:cNvSpPr txBox="1">
            <a:spLocks noGrp="1"/>
          </p:cNvSpPr>
          <p:nvPr>
            <p:ph type="body" idx="3"/>
          </p:nvPr>
        </p:nvSpPr>
        <p:spPr>
          <a:xfrm>
            <a:off x="1922035" y="3436437"/>
            <a:ext cx="6194425" cy="6465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35"/>
          <p:cNvSpPr txBox="1">
            <a:spLocks noGrp="1"/>
          </p:cNvSpPr>
          <p:nvPr>
            <p:ph type="body" idx="4"/>
          </p:nvPr>
        </p:nvSpPr>
        <p:spPr>
          <a:xfrm>
            <a:off x="1922035" y="4342086"/>
            <a:ext cx="6194425" cy="6465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24665" y="320046"/>
            <a:ext cx="8319121" cy="594359"/>
          </a:xfrm>
          <a:prstGeom prst="rect">
            <a:avLst/>
          </a:prstGeom>
          <a:solidFill>
            <a:schemeClr val="lt1"/>
          </a:solid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1156B"/>
              </a:buClr>
              <a:buSzPts val="2800"/>
              <a:buFont typeface="Arial"/>
              <a:buNone/>
              <a:defRPr sz="2800" b="0" i="0" u="none" strike="noStrike" cap="none">
                <a:solidFill>
                  <a:srgbClr val="01156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419101" y="994412"/>
            <a:ext cx="8424678" cy="293846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8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00000"/>
              </a:lnSpc>
              <a:spcBef>
                <a:spcPts val="4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75000"/>
              </a:lnSpc>
              <a:spcBef>
                <a:spcPts val="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3pPr>
            <a:lvl4pPr marL="1828800" marR="0" lvl="3" indent="-355600" algn="l" rtl="0">
              <a:lnSpc>
                <a:spcPct val="100000"/>
              </a:lnSpc>
              <a:spcBef>
                <a:spcPts val="8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 name="Google Shape;12;p20"/>
          <p:cNvCxnSpPr/>
          <p:nvPr/>
        </p:nvCxnSpPr>
        <p:spPr>
          <a:xfrm>
            <a:off x="434091" y="320046"/>
            <a:ext cx="0" cy="594359"/>
          </a:xfrm>
          <a:prstGeom prst="straightConnector1">
            <a:avLst/>
          </a:prstGeom>
          <a:noFill/>
          <a:ln w="57150" cap="flat" cmpd="sng">
            <a:solidFill>
              <a:srgbClr val="D7DF23"/>
            </a:solidFill>
            <a:prstDash val="solid"/>
            <a:round/>
            <a:headEnd type="none" w="sm" len="sm"/>
            <a:tailEnd type="none" w="sm" len="sm"/>
          </a:ln>
        </p:spPr>
      </p:cxnSp>
      <p:pic>
        <p:nvPicPr>
          <p:cNvPr id="13" name="Google Shape;13;p20" descr="A picture containing clock&#10;&#10;Description automatically generated"/>
          <p:cNvPicPr preferRelativeResize="0"/>
          <p:nvPr/>
        </p:nvPicPr>
        <p:blipFill rotWithShape="1">
          <a:blip r:embed="rId15">
            <a:alphaModFix/>
          </a:blip>
          <a:srcRect/>
          <a:stretch/>
        </p:blipFill>
        <p:spPr>
          <a:xfrm>
            <a:off x="7976621" y="4329112"/>
            <a:ext cx="867158" cy="6807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2" r:id="rId5"/>
    <p:sldLayoutId id="2147483664" r:id="rId6"/>
    <p:sldLayoutId id="2147483665" r:id="rId7"/>
    <p:sldLayoutId id="2147483666" r:id="rId8"/>
    <p:sldLayoutId id="2147483667" r:id="rId9"/>
    <p:sldLayoutId id="2147483668"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plos.org/publish/submi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journals.plos.org/plosone/s/submission-guidelin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5" Type="http://schemas.openxmlformats.org/officeDocument/2006/relationships/hyperlink" Target="https://plos.org/publish/submit/" TargetMode="External"/><Relationship Id="rId4" Type="http://schemas.openxmlformats.org/officeDocument/2006/relationships/image" Target="../media/image82.svg"/></Relationships>
</file>

<file path=ppt/slides/_rels/slide4.xml.rels><?xml version="1.0" encoding="UTF-8" standalone="yes"?>
<Relationships xmlns="http://schemas.openxmlformats.org/package/2006/relationships"><Relationship Id="rId3" Type="http://schemas.openxmlformats.org/officeDocument/2006/relationships/hyperlink" Target="https://plos.org/publish/submit/" TargetMode="External"/><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
          <p:cNvSpPr txBox="1">
            <a:spLocks noGrp="1"/>
          </p:cNvSpPr>
          <p:nvPr>
            <p:ph type="body" idx="1"/>
          </p:nvPr>
        </p:nvSpPr>
        <p:spPr>
          <a:xfrm>
            <a:off x="1" y="4131472"/>
            <a:ext cx="6457942" cy="42267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2"/>
              </a:buClr>
              <a:buSzPts val="1800"/>
              <a:buNone/>
            </a:pPr>
            <a:r>
              <a:rPr lang="en-US" b="0" dirty="0">
                <a:latin typeface="Avenir"/>
                <a:ea typeface="Avenir"/>
                <a:cs typeface="Avenir"/>
                <a:sym typeface="Avenir"/>
              </a:rPr>
              <a:t>institutionalaccounts@plos.org; </a:t>
            </a:r>
            <a:r>
              <a:rPr lang="en-US" b="0" dirty="0" err="1">
                <a:latin typeface="Avenir"/>
                <a:ea typeface="Avenir"/>
                <a:cs typeface="Avenir"/>
                <a:sym typeface="Avenir"/>
              </a:rPr>
              <a:t>institutionalbilling@plos.org</a:t>
            </a:r>
            <a:endParaRPr b="0" dirty="0">
              <a:latin typeface="Avenir"/>
              <a:ea typeface="Avenir"/>
              <a:cs typeface="Avenir"/>
              <a:sym typeface="Avenir"/>
            </a:endParaRPr>
          </a:p>
        </p:txBody>
      </p:sp>
      <p:sp>
        <p:nvSpPr>
          <p:cNvPr id="316" name="Google Shape;316;p1"/>
          <p:cNvSpPr txBox="1">
            <a:spLocks noGrp="1"/>
          </p:cNvSpPr>
          <p:nvPr>
            <p:ph type="body" idx="2"/>
          </p:nvPr>
        </p:nvSpPr>
        <p:spPr>
          <a:xfrm>
            <a:off x="6586543" y="492921"/>
            <a:ext cx="2357431" cy="348257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Clr>
                <a:schemeClr val="lt1"/>
              </a:buClr>
              <a:buSzPts val="3000"/>
              <a:buNone/>
            </a:pPr>
            <a:r>
              <a:rPr lang="en-US" dirty="0">
                <a:latin typeface="Avenir"/>
                <a:ea typeface="Avenir"/>
                <a:cs typeface="Avenir"/>
                <a:sym typeface="Avenir"/>
              </a:rPr>
              <a:t>Step by step author instructions for institutional accounts</a:t>
            </a:r>
            <a:endParaRPr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8357FA9-53D0-4749-B02B-D930D3B95A16}"/>
              </a:ext>
            </a:extLst>
          </p:cNvPr>
          <p:cNvPicPr/>
          <p:nvPr/>
        </p:nvPicPr>
        <p:blipFill>
          <a:blip r:embed="rId2">
            <a:extLst>
              <a:ext uri="{28A0092B-C50C-407E-A947-70E740481C1C}">
                <a14:useLocalDpi xmlns:a14="http://schemas.microsoft.com/office/drawing/2010/main" val="0"/>
              </a:ext>
            </a:extLst>
          </a:blip>
          <a:stretch>
            <a:fillRect/>
          </a:stretch>
        </p:blipFill>
        <p:spPr>
          <a:xfrm>
            <a:off x="427892" y="1150937"/>
            <a:ext cx="5943600" cy="314642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1. Select “Manuscript Data” from top-level navigation.</a:t>
            </a:r>
          </a:p>
        </p:txBody>
      </p:sp>
      <p:sp>
        <p:nvSpPr>
          <p:cNvPr id="7" name="Rounded Rectangle 6">
            <a:extLst>
              <a:ext uri="{FF2B5EF4-FFF2-40B4-BE49-F238E27FC236}">
                <a16:creationId xmlns:a16="http://schemas.microsoft.com/office/drawing/2014/main" id="{89950AF1-5F56-C346-B319-205896583B5D}"/>
              </a:ext>
            </a:extLst>
          </p:cNvPr>
          <p:cNvSpPr/>
          <p:nvPr/>
        </p:nvSpPr>
        <p:spPr>
          <a:xfrm>
            <a:off x="4911969" y="1445798"/>
            <a:ext cx="672003" cy="48851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38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15EBAAB8-E226-204A-8329-E2D3AFDDDA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4337" y="1205254"/>
            <a:ext cx="5943600" cy="362394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2. Click on the “Authors” drop down and provide your contact information</a:t>
            </a:r>
          </a:p>
        </p:txBody>
      </p:sp>
      <p:sp>
        <p:nvSpPr>
          <p:cNvPr id="7" name="Rounded Rectangle 6">
            <a:extLst>
              <a:ext uri="{FF2B5EF4-FFF2-40B4-BE49-F238E27FC236}">
                <a16:creationId xmlns:a16="http://schemas.microsoft.com/office/drawing/2014/main" id="{89950AF1-5F56-C346-B319-205896583B5D}"/>
              </a:ext>
            </a:extLst>
          </p:cNvPr>
          <p:cNvSpPr/>
          <p:nvPr/>
        </p:nvSpPr>
        <p:spPr>
          <a:xfrm>
            <a:off x="1652953" y="4360985"/>
            <a:ext cx="672003" cy="14067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a:extLst>
              <a:ext uri="{FF2B5EF4-FFF2-40B4-BE49-F238E27FC236}">
                <a16:creationId xmlns:a16="http://schemas.microsoft.com/office/drawing/2014/main" id="{297322E5-42A7-9343-BDC2-7517C87CF305}"/>
              </a:ext>
            </a:extLst>
          </p:cNvPr>
          <p:cNvSpPr/>
          <p:nvPr/>
        </p:nvSpPr>
        <p:spPr>
          <a:xfrm rot="12932390">
            <a:off x="947449" y="3917407"/>
            <a:ext cx="704172" cy="26346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121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C697F339-54C7-EE41-B98C-CC23D3BC382A}"/>
              </a:ext>
            </a:extLst>
          </p:cNvPr>
          <p:cNvPicPr>
            <a:picLocks noChangeAspect="1"/>
          </p:cNvPicPr>
          <p:nvPr/>
        </p:nvPicPr>
        <p:blipFill rotWithShape="1">
          <a:blip r:embed="rId2"/>
          <a:srcRect l="20707" t="47792" r="22696" b="5340"/>
          <a:stretch/>
        </p:blipFill>
        <p:spPr>
          <a:xfrm>
            <a:off x="1428346" y="1410472"/>
            <a:ext cx="6112068" cy="316340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3. Click on the pencil to edit your contact information</a:t>
            </a:r>
          </a:p>
        </p:txBody>
      </p:sp>
      <p:sp>
        <p:nvSpPr>
          <p:cNvPr id="8" name="Left Arrow 7">
            <a:extLst>
              <a:ext uri="{FF2B5EF4-FFF2-40B4-BE49-F238E27FC236}">
                <a16:creationId xmlns:a16="http://schemas.microsoft.com/office/drawing/2014/main" id="{297322E5-42A7-9343-BDC2-7517C87CF305}"/>
              </a:ext>
            </a:extLst>
          </p:cNvPr>
          <p:cNvSpPr/>
          <p:nvPr/>
        </p:nvSpPr>
        <p:spPr>
          <a:xfrm rot="12932390">
            <a:off x="1076261" y="3478498"/>
            <a:ext cx="704172" cy="26346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713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C04ACAA-2AF1-2B41-BE28-84D20B0632A1}"/>
              </a:ext>
            </a:extLst>
          </p:cNvPr>
          <p:cNvPicPr>
            <a:picLocks noChangeAspect="1"/>
          </p:cNvPicPr>
          <p:nvPr/>
        </p:nvPicPr>
        <p:blipFill rotWithShape="1">
          <a:blip r:embed="rId2"/>
          <a:srcRect l="23353" t="22165" r="15945" b="-1"/>
          <a:stretch/>
        </p:blipFill>
        <p:spPr>
          <a:xfrm>
            <a:off x="3212044" y="835232"/>
            <a:ext cx="4995489" cy="400346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3. Begin typing your institutional affiliation to prompt the drop down menu</a:t>
            </a:r>
          </a:p>
        </p:txBody>
      </p:sp>
      <p:sp>
        <p:nvSpPr>
          <p:cNvPr id="8" name="Left Arrow 7">
            <a:extLst>
              <a:ext uri="{FF2B5EF4-FFF2-40B4-BE49-F238E27FC236}">
                <a16:creationId xmlns:a16="http://schemas.microsoft.com/office/drawing/2014/main" id="{297322E5-42A7-9343-BDC2-7517C87CF305}"/>
              </a:ext>
            </a:extLst>
          </p:cNvPr>
          <p:cNvSpPr/>
          <p:nvPr/>
        </p:nvSpPr>
        <p:spPr>
          <a:xfrm rot="10800000">
            <a:off x="4376101" y="2585231"/>
            <a:ext cx="704172" cy="26346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27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F47081A3-F55B-E641-8A7F-482E25FF8B2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56387" y="1217446"/>
            <a:ext cx="5943600" cy="362394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4. When finished, click next and move on to providing funding information.</a:t>
            </a:r>
          </a:p>
        </p:txBody>
      </p:sp>
      <p:sp>
        <p:nvSpPr>
          <p:cNvPr id="8" name="Left Arrow 7">
            <a:extLst>
              <a:ext uri="{FF2B5EF4-FFF2-40B4-BE49-F238E27FC236}">
                <a16:creationId xmlns:a16="http://schemas.microsoft.com/office/drawing/2014/main" id="{297322E5-42A7-9343-BDC2-7517C87CF305}"/>
              </a:ext>
            </a:extLst>
          </p:cNvPr>
          <p:cNvSpPr/>
          <p:nvPr/>
        </p:nvSpPr>
        <p:spPr>
          <a:xfrm rot="10800000">
            <a:off x="2096197" y="4477935"/>
            <a:ext cx="704172" cy="26346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645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E951-DA7D-0E43-A304-CFE1BBCA53CD}"/>
              </a:ext>
            </a:extLst>
          </p:cNvPr>
          <p:cNvSpPr>
            <a:spLocks noGrp="1"/>
          </p:cNvSpPr>
          <p:nvPr>
            <p:ph type="title"/>
          </p:nvPr>
        </p:nvSpPr>
        <p:spPr/>
        <p:txBody>
          <a:bodyPr/>
          <a:lstStyle/>
          <a:p>
            <a:r>
              <a:rPr lang="en-US" dirty="0">
                <a:latin typeface="Avenir Book" panose="02000503020000020003" pitchFamily="2" charset="0"/>
              </a:rPr>
              <a:t>To summarize: 4 checks</a:t>
            </a:r>
          </a:p>
        </p:txBody>
      </p:sp>
      <p:sp>
        <p:nvSpPr>
          <p:cNvPr id="3" name="Text Placeholder 2">
            <a:extLst>
              <a:ext uri="{FF2B5EF4-FFF2-40B4-BE49-F238E27FC236}">
                <a16:creationId xmlns:a16="http://schemas.microsoft.com/office/drawing/2014/main" id="{19408E21-B9B4-B346-B29A-222C8FFCF59B}"/>
              </a:ext>
            </a:extLst>
          </p:cNvPr>
          <p:cNvSpPr>
            <a:spLocks noGrp="1"/>
          </p:cNvSpPr>
          <p:nvPr>
            <p:ph type="body" idx="1"/>
          </p:nvPr>
        </p:nvSpPr>
        <p:spPr>
          <a:xfrm>
            <a:off x="1680812" y="1563578"/>
            <a:ext cx="6194425" cy="646510"/>
          </a:xfrm>
        </p:spPr>
        <p:txBody>
          <a:bodyPr/>
          <a:lstStyle/>
          <a:p>
            <a:r>
              <a:rPr lang="en-US" sz="1500" dirty="0">
                <a:latin typeface="Avenir Book" panose="02000503020000020003" pitchFamily="2" charset="0"/>
              </a:rPr>
              <a:t>Additional Information </a:t>
            </a:r>
            <a:r>
              <a:rPr lang="en-US" sz="1500" dirty="0">
                <a:latin typeface="Avenir Book" panose="02000503020000020003" pitchFamily="2" charset="0"/>
                <a:sym typeface="Wingdings" pitchFamily="2" charset="2"/>
              </a:rPr>
              <a:t> Publication Fees  Institution Account Program  Institution Name</a:t>
            </a:r>
            <a:endParaRPr lang="en-US" sz="1500" dirty="0">
              <a:latin typeface="Avenir Book" panose="02000503020000020003" pitchFamily="2" charset="0"/>
            </a:endParaRPr>
          </a:p>
        </p:txBody>
      </p:sp>
      <p:sp>
        <p:nvSpPr>
          <p:cNvPr id="4" name="Text Placeholder 3">
            <a:extLst>
              <a:ext uri="{FF2B5EF4-FFF2-40B4-BE49-F238E27FC236}">
                <a16:creationId xmlns:a16="http://schemas.microsoft.com/office/drawing/2014/main" id="{707ECD97-92CA-8A44-9270-99D25B555B3F}"/>
              </a:ext>
            </a:extLst>
          </p:cNvPr>
          <p:cNvSpPr>
            <a:spLocks noGrp="1"/>
          </p:cNvSpPr>
          <p:nvPr>
            <p:ph type="body" idx="2"/>
          </p:nvPr>
        </p:nvSpPr>
        <p:spPr>
          <a:xfrm>
            <a:off x="1680813" y="2509559"/>
            <a:ext cx="6194425" cy="646510"/>
          </a:xfrm>
        </p:spPr>
        <p:txBody>
          <a:bodyPr/>
          <a:lstStyle/>
          <a:p>
            <a:r>
              <a:rPr lang="en-US" sz="1500" dirty="0">
                <a:latin typeface="Avenir Book" panose="02000503020000020003" pitchFamily="2" charset="0"/>
              </a:rPr>
              <a:t>Manuscript Data </a:t>
            </a:r>
            <a:r>
              <a:rPr lang="en-US" sz="1500" dirty="0">
                <a:latin typeface="Avenir Book" panose="02000503020000020003" pitchFamily="2" charset="0"/>
                <a:sym typeface="Wingdings" pitchFamily="2" charset="2"/>
              </a:rPr>
              <a:t> Authors --&gt; Click on Pencil  Type name in institution  Click on appropriate org in drop down </a:t>
            </a:r>
            <a:endParaRPr lang="en-US" sz="1500" dirty="0">
              <a:latin typeface="Avenir Book" panose="02000503020000020003" pitchFamily="2" charset="0"/>
            </a:endParaRPr>
          </a:p>
        </p:txBody>
      </p:sp>
      <p:sp>
        <p:nvSpPr>
          <p:cNvPr id="5" name="Text Placeholder 4">
            <a:extLst>
              <a:ext uri="{FF2B5EF4-FFF2-40B4-BE49-F238E27FC236}">
                <a16:creationId xmlns:a16="http://schemas.microsoft.com/office/drawing/2014/main" id="{238924CD-6C6C-C144-BAED-37A57222D673}"/>
              </a:ext>
            </a:extLst>
          </p:cNvPr>
          <p:cNvSpPr>
            <a:spLocks noGrp="1"/>
          </p:cNvSpPr>
          <p:nvPr>
            <p:ph type="body" idx="3"/>
          </p:nvPr>
        </p:nvSpPr>
        <p:spPr>
          <a:xfrm>
            <a:off x="1680813" y="3305804"/>
            <a:ext cx="6194425" cy="646510"/>
          </a:xfrm>
        </p:spPr>
        <p:txBody>
          <a:bodyPr/>
          <a:lstStyle/>
          <a:p>
            <a:r>
              <a:rPr lang="en-US" sz="1500" dirty="0">
                <a:latin typeface="Avenir Book" panose="02000503020000020003" pitchFamily="2" charset="0"/>
              </a:rPr>
              <a:t>There is a final institutional affiliation check done manually during the accounting/invoicing process.</a:t>
            </a:r>
          </a:p>
        </p:txBody>
      </p:sp>
      <p:sp>
        <p:nvSpPr>
          <p:cNvPr id="6" name="Text Placeholder 5">
            <a:extLst>
              <a:ext uri="{FF2B5EF4-FFF2-40B4-BE49-F238E27FC236}">
                <a16:creationId xmlns:a16="http://schemas.microsoft.com/office/drawing/2014/main" id="{52CC8193-B245-AC4E-9A5C-171F2ABFAA44}"/>
              </a:ext>
            </a:extLst>
          </p:cNvPr>
          <p:cNvSpPr>
            <a:spLocks noGrp="1"/>
          </p:cNvSpPr>
          <p:nvPr>
            <p:ph type="body" idx="4"/>
          </p:nvPr>
        </p:nvSpPr>
        <p:spPr>
          <a:xfrm>
            <a:off x="1680813" y="4251785"/>
            <a:ext cx="6500019" cy="646510"/>
          </a:xfrm>
        </p:spPr>
        <p:txBody>
          <a:bodyPr/>
          <a:lstStyle/>
          <a:p>
            <a:r>
              <a:rPr lang="en-US" sz="1500" dirty="0">
                <a:latin typeface="Avenir Book" panose="02000503020000020003" pitchFamily="2" charset="0"/>
              </a:rPr>
              <a:t>The library will receive a monthly publications report where librarians can review published papers to ensure they are eligible for the library’s agreement</a:t>
            </a:r>
          </a:p>
        </p:txBody>
      </p:sp>
    </p:spTree>
    <p:extLst>
      <p:ext uri="{BB962C8B-B14F-4D97-AF65-F5344CB8AC3E}">
        <p14:creationId xmlns:p14="http://schemas.microsoft.com/office/powerpoint/2010/main" val="416341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9"/>
          <p:cNvSpPr txBox="1">
            <a:spLocks noGrp="1"/>
          </p:cNvSpPr>
          <p:nvPr>
            <p:ph type="body" idx="1"/>
          </p:nvPr>
        </p:nvSpPr>
        <p:spPr>
          <a:xfrm>
            <a:off x="457199" y="664370"/>
            <a:ext cx="4248913" cy="3857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2000"/>
              <a:buNone/>
            </a:pPr>
            <a:r>
              <a:rPr lang="en-US" dirty="0">
                <a:latin typeface="Avenir"/>
                <a:ea typeface="Avenir"/>
                <a:cs typeface="Avenir"/>
                <a:sym typeface="Avenir"/>
              </a:rPr>
              <a:t>Questions?</a:t>
            </a:r>
          </a:p>
          <a:p>
            <a:pPr marL="0" indent="0">
              <a:spcBef>
                <a:spcPts val="0"/>
              </a:spcBef>
              <a:buSzPts val="2000"/>
              <a:buNone/>
            </a:pPr>
            <a:r>
              <a:rPr lang="en-US" dirty="0">
                <a:latin typeface="Avenir"/>
                <a:ea typeface="Avenir"/>
                <a:cs typeface="Avenir"/>
                <a:sym typeface="Avenir"/>
              </a:rPr>
              <a:t/>
            </a:r>
            <a:br>
              <a:rPr lang="en-US" dirty="0">
                <a:latin typeface="Avenir"/>
                <a:ea typeface="Avenir"/>
                <a:cs typeface="Avenir"/>
                <a:sym typeface="Avenir"/>
              </a:rPr>
            </a:br>
            <a:r>
              <a:rPr lang="en-US" dirty="0">
                <a:latin typeface="Avenir"/>
                <a:ea typeface="Avenir"/>
                <a:cs typeface="Avenir"/>
                <a:sym typeface="Avenir"/>
              </a:rPr>
              <a:t>For all journals: </a:t>
            </a:r>
            <a:r>
              <a:rPr lang="en-US" dirty="0">
                <a:latin typeface="Avenir"/>
                <a:ea typeface="Avenir"/>
                <a:cs typeface="Avenir"/>
                <a:sym typeface="Avenir"/>
                <a:hlinkClick r:id="rId3"/>
              </a:rPr>
              <a:t>https://plos.org/publish/submit/</a:t>
            </a:r>
            <a:endParaRPr lang="en-US" dirty="0">
              <a:latin typeface="Avenir"/>
              <a:ea typeface="Avenir"/>
              <a:cs typeface="Avenir"/>
              <a:sym typeface="Avenir"/>
            </a:endParaRPr>
          </a:p>
          <a:p>
            <a:pPr marL="0" indent="0">
              <a:spcBef>
                <a:spcPts val="0"/>
              </a:spcBef>
              <a:buSzPts val="2000"/>
              <a:buNone/>
            </a:pPr>
            <a:endParaRPr lang="en-US" dirty="0">
              <a:latin typeface="Avenir"/>
              <a:ea typeface="Avenir"/>
              <a:cs typeface="Avenir"/>
              <a:sym typeface="Avenir"/>
            </a:endParaRPr>
          </a:p>
          <a:p>
            <a:pPr marL="0" lvl="0" indent="0" algn="l" rtl="0">
              <a:lnSpc>
                <a:spcPct val="100000"/>
              </a:lnSpc>
              <a:spcBef>
                <a:spcPts val="0"/>
              </a:spcBef>
              <a:spcAft>
                <a:spcPts val="0"/>
              </a:spcAft>
              <a:buClr>
                <a:schemeClr val="dk2"/>
              </a:buClr>
              <a:buSzPts val="2000"/>
              <a:buNone/>
            </a:pPr>
            <a:r>
              <a:rPr lang="en-US" dirty="0">
                <a:latin typeface="Avenir"/>
                <a:ea typeface="Avenir"/>
                <a:cs typeface="Avenir"/>
                <a:sym typeface="Avenir"/>
              </a:rPr>
              <a:t>For PLOS ONE:</a:t>
            </a:r>
          </a:p>
          <a:p>
            <a:pPr marL="0" indent="0">
              <a:spcBef>
                <a:spcPts val="0"/>
              </a:spcBef>
              <a:buSzPts val="2000"/>
              <a:buNone/>
            </a:pPr>
            <a:r>
              <a:rPr lang="en-US" dirty="0">
                <a:latin typeface="Avenir"/>
                <a:ea typeface="Avenir"/>
                <a:cs typeface="Avenir"/>
                <a:sym typeface="Avenir"/>
                <a:hlinkClick r:id="rId4"/>
              </a:rPr>
              <a:t>https://journals.plos.org/plosone/s/submission-guidelines</a:t>
            </a:r>
            <a:endParaRPr lang="en-US" dirty="0">
              <a:latin typeface="Avenir"/>
              <a:ea typeface="Avenir"/>
              <a:cs typeface="Avenir"/>
              <a:sym typeface="Avenir"/>
            </a:endParaRPr>
          </a:p>
          <a:p>
            <a:pPr marL="0" indent="0">
              <a:spcBef>
                <a:spcPts val="0"/>
              </a:spcBef>
              <a:buSzPts val="2000"/>
              <a:buNone/>
            </a:pPr>
            <a:endParaRPr lang="en-US" dirty="0">
              <a:latin typeface="Avenir Book" panose="02000503020000020003" pitchFamily="2" charset="0"/>
              <a:ea typeface="Avenir"/>
              <a:cs typeface="Avenir"/>
              <a:sym typeface="Avenir"/>
            </a:endParaRPr>
          </a:p>
          <a:p>
            <a:pPr marL="0" indent="0">
              <a:spcBef>
                <a:spcPts val="0"/>
              </a:spcBef>
              <a:buSzPts val="2000"/>
              <a:buNone/>
            </a:pPr>
            <a:r>
              <a:rPr lang="en-US" dirty="0">
                <a:latin typeface="Avenir Book" panose="02000503020000020003" pitchFamily="2" charset="0"/>
                <a:ea typeface="Avenir"/>
                <a:cs typeface="Avenir"/>
                <a:sym typeface="Avenir"/>
              </a:rPr>
              <a:t>FAQs:</a:t>
            </a:r>
          </a:p>
          <a:p>
            <a:pPr marL="0" indent="0">
              <a:spcBef>
                <a:spcPts val="0"/>
              </a:spcBef>
              <a:buSzPts val="2000"/>
              <a:buNone/>
            </a:pPr>
            <a:r>
              <a:rPr lang="en-US" dirty="0">
                <a:latin typeface="Avenir Book" panose="02000503020000020003" pitchFamily="2" charset="0"/>
              </a:rPr>
              <a:t>https://</a:t>
            </a:r>
            <a:r>
              <a:rPr lang="en-US" dirty="0" err="1">
                <a:latin typeface="Avenir Book" panose="02000503020000020003" pitchFamily="2" charset="0"/>
              </a:rPr>
              <a:t>plos.org</a:t>
            </a:r>
            <a:r>
              <a:rPr lang="en-US" dirty="0">
                <a:latin typeface="Avenir Book" panose="02000503020000020003" pitchFamily="2" charset="0"/>
              </a:rPr>
              <a:t>/publish/publishing-</a:t>
            </a:r>
            <a:r>
              <a:rPr lang="en-US" dirty="0" err="1">
                <a:latin typeface="Avenir Book" panose="02000503020000020003" pitchFamily="2" charset="0"/>
              </a:rPr>
              <a:t>faqs</a:t>
            </a:r>
            <a:r>
              <a:rPr lang="en-US" dirty="0">
                <a:latin typeface="Avenir Book" panose="02000503020000020003" pitchFamily="2" charset="0"/>
              </a:rPr>
              <a:t>/</a:t>
            </a:r>
            <a:endParaRPr dirty="0">
              <a:latin typeface="Avenir Book" panose="02000503020000020003" pitchFamily="2" charset="0"/>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CA939-FA8C-4441-AE7E-86D3AA3B1F47}"/>
              </a:ext>
            </a:extLst>
          </p:cNvPr>
          <p:cNvSpPr>
            <a:spLocks noGrp="1"/>
          </p:cNvSpPr>
          <p:nvPr>
            <p:ph type="body" idx="1"/>
          </p:nvPr>
        </p:nvSpPr>
        <p:spPr/>
        <p:txBody>
          <a:bodyPr/>
          <a:lstStyle/>
          <a:p>
            <a:pPr marL="114300" indent="0">
              <a:buNone/>
            </a:pPr>
            <a:r>
              <a:rPr lang="en-US" dirty="0">
                <a:latin typeface="Avenir Book" panose="02000503020000020003" pitchFamily="2" charset="0"/>
              </a:rPr>
              <a:t>Explainers:</a:t>
            </a:r>
          </a:p>
          <a:p>
            <a:pPr marL="571500" indent="-457200">
              <a:buAutoNum type="arabicPeriod"/>
            </a:pPr>
            <a:r>
              <a:rPr lang="en-US" dirty="0">
                <a:latin typeface="Avenir Book" panose="02000503020000020003" pitchFamily="2" charset="0"/>
              </a:rPr>
              <a:t>1-page explainer</a:t>
            </a:r>
          </a:p>
          <a:p>
            <a:pPr marL="571500" indent="-457200">
              <a:buAutoNum type="arabicPeriod"/>
            </a:pPr>
            <a:r>
              <a:rPr lang="en-US" dirty="0">
                <a:latin typeface="Avenir Book" panose="02000503020000020003" pitchFamily="2" charset="0"/>
              </a:rPr>
              <a:t>Step by step multi-screenshot walk through</a:t>
            </a:r>
          </a:p>
          <a:p>
            <a:pPr marL="571500" indent="-457200">
              <a:buAutoNum type="arabicPeriod"/>
            </a:pPr>
            <a:r>
              <a:rPr lang="en-US" dirty="0">
                <a:latin typeface="Avenir Book" panose="02000503020000020003" pitchFamily="2" charset="0"/>
              </a:rPr>
              <a:t>Summary of four-step check process</a:t>
            </a:r>
          </a:p>
        </p:txBody>
      </p:sp>
    </p:spTree>
    <p:extLst>
      <p:ext uri="{BB962C8B-B14F-4D97-AF65-F5344CB8AC3E}">
        <p14:creationId xmlns:p14="http://schemas.microsoft.com/office/powerpoint/2010/main" val="12422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F6F-63FD-A14A-9116-E12E94AB4124}"/>
              </a:ext>
            </a:extLst>
          </p:cNvPr>
          <p:cNvSpPr>
            <a:spLocks noGrp="1"/>
          </p:cNvSpPr>
          <p:nvPr>
            <p:ph type="title"/>
          </p:nvPr>
        </p:nvSpPr>
        <p:spPr>
          <a:xfrm>
            <a:off x="564838" y="731518"/>
            <a:ext cx="8319121" cy="594359"/>
          </a:xfrm>
        </p:spPr>
        <p:txBody>
          <a:bodyPr/>
          <a:lstStyle/>
          <a:p>
            <a:r>
              <a:rPr lang="en-US" dirty="0">
                <a:latin typeface="Avenir Book" panose="02000503020000020003" pitchFamily="2" charset="0"/>
              </a:rPr>
              <a:t>To take advantage of your institutional agreement: authors must correctly identify their institutions </a:t>
            </a:r>
            <a:r>
              <a:rPr lang="en-US" b="1" i="1" dirty="0">
                <a:latin typeface="Avenir Book" panose="02000503020000020003" pitchFamily="2" charset="0"/>
              </a:rPr>
              <a:t>in two places during submission</a:t>
            </a:r>
            <a:endParaRPr lang="en-US" dirty="0">
              <a:latin typeface="Avenir Book" panose="02000503020000020003" pitchFamily="2" charset="0"/>
            </a:endParaRPr>
          </a:p>
        </p:txBody>
      </p:sp>
      <p:sp>
        <p:nvSpPr>
          <p:cNvPr id="3" name="Text Placeholder 2">
            <a:extLst>
              <a:ext uri="{FF2B5EF4-FFF2-40B4-BE49-F238E27FC236}">
                <a16:creationId xmlns:a16="http://schemas.microsoft.com/office/drawing/2014/main" id="{DB3069C7-4935-2643-81DA-D3F85E5E3E43}"/>
              </a:ext>
            </a:extLst>
          </p:cNvPr>
          <p:cNvSpPr>
            <a:spLocks noGrp="1"/>
          </p:cNvSpPr>
          <p:nvPr>
            <p:ph type="body" idx="1"/>
          </p:nvPr>
        </p:nvSpPr>
        <p:spPr>
          <a:xfrm>
            <a:off x="4724398" y="3085251"/>
            <a:ext cx="3616571" cy="2058248"/>
          </a:xfrm>
        </p:spPr>
        <p:txBody>
          <a:bodyPr/>
          <a:lstStyle/>
          <a:p>
            <a:pPr marL="101600" indent="0">
              <a:spcBef>
                <a:spcPts val="0"/>
              </a:spcBef>
              <a:buNone/>
            </a:pPr>
            <a:r>
              <a:rPr lang="en-US" sz="1500" dirty="0">
                <a:latin typeface="Avenir Book" panose="02000503020000020003" pitchFamily="2" charset="0"/>
              </a:rPr>
              <a:t>”Manuscript data” section</a:t>
            </a:r>
          </a:p>
          <a:p>
            <a:pPr>
              <a:spcBef>
                <a:spcPts val="0"/>
              </a:spcBef>
              <a:buFontTx/>
              <a:buChar char="-"/>
            </a:pPr>
            <a:r>
              <a:rPr lang="en-US" sz="1500" dirty="0">
                <a:latin typeface="Avenir Book" panose="02000503020000020003" pitchFamily="2" charset="0"/>
              </a:rPr>
              <a:t>In the author section, click on the pencil icon</a:t>
            </a:r>
          </a:p>
          <a:p>
            <a:pPr>
              <a:spcBef>
                <a:spcPts val="0"/>
              </a:spcBef>
              <a:buFontTx/>
              <a:buChar char="-"/>
            </a:pPr>
            <a:r>
              <a:rPr lang="en-US" sz="1500" dirty="0">
                <a:latin typeface="Avenir Book" panose="02000503020000020003" pitchFamily="2" charset="0"/>
              </a:rPr>
              <a:t>Begin typing in the “Institution*” box</a:t>
            </a:r>
          </a:p>
          <a:p>
            <a:pPr>
              <a:spcBef>
                <a:spcPts val="0"/>
              </a:spcBef>
              <a:buFontTx/>
              <a:buChar char="-"/>
            </a:pPr>
            <a:r>
              <a:rPr lang="en-US" sz="1500" dirty="0">
                <a:latin typeface="Avenir Book" panose="02000503020000020003" pitchFamily="2" charset="0"/>
              </a:rPr>
              <a:t>Select your institution from the dropdown</a:t>
            </a:r>
          </a:p>
        </p:txBody>
      </p:sp>
      <p:sp>
        <p:nvSpPr>
          <p:cNvPr id="4" name="Text Placeholder 3">
            <a:extLst>
              <a:ext uri="{FF2B5EF4-FFF2-40B4-BE49-F238E27FC236}">
                <a16:creationId xmlns:a16="http://schemas.microsoft.com/office/drawing/2014/main" id="{4126EB57-EA49-6347-BFDB-49AD9319C5AE}"/>
              </a:ext>
            </a:extLst>
          </p:cNvPr>
          <p:cNvSpPr>
            <a:spLocks noGrp="1"/>
          </p:cNvSpPr>
          <p:nvPr>
            <p:ph type="body" idx="2"/>
          </p:nvPr>
        </p:nvSpPr>
        <p:spPr>
          <a:xfrm>
            <a:off x="419099" y="3085251"/>
            <a:ext cx="4038600" cy="2058249"/>
          </a:xfrm>
        </p:spPr>
        <p:txBody>
          <a:bodyPr/>
          <a:lstStyle/>
          <a:p>
            <a:pPr marL="101600" indent="0">
              <a:spcBef>
                <a:spcPts val="0"/>
              </a:spcBef>
              <a:buNone/>
            </a:pPr>
            <a:r>
              <a:rPr lang="en-US" sz="1500" dirty="0">
                <a:latin typeface="Avenir Book" panose="02000503020000020003" pitchFamily="2" charset="0"/>
              </a:rPr>
              <a:t>”Additional information” section</a:t>
            </a:r>
          </a:p>
          <a:p>
            <a:pPr>
              <a:spcBef>
                <a:spcPts val="0"/>
              </a:spcBef>
              <a:buFontTx/>
              <a:buChar char="-"/>
            </a:pPr>
            <a:r>
              <a:rPr lang="en-US" sz="1500" dirty="0">
                <a:latin typeface="Avenir Book" panose="02000503020000020003" pitchFamily="2" charset="0"/>
              </a:rPr>
              <a:t>Scroll to “publication fees”</a:t>
            </a:r>
          </a:p>
          <a:p>
            <a:pPr>
              <a:spcBef>
                <a:spcPts val="0"/>
              </a:spcBef>
              <a:buFontTx/>
              <a:buChar char="-"/>
            </a:pPr>
            <a:r>
              <a:rPr lang="en-US" sz="1500" dirty="0">
                <a:latin typeface="Avenir Book" panose="02000503020000020003" pitchFamily="2" charset="0"/>
              </a:rPr>
              <a:t>Select “Institutional Account Program” in the drop down men</a:t>
            </a:r>
          </a:p>
          <a:p>
            <a:pPr>
              <a:spcBef>
                <a:spcPts val="0"/>
              </a:spcBef>
              <a:buFontTx/>
              <a:buChar char="-"/>
            </a:pPr>
            <a:r>
              <a:rPr lang="en-US" sz="1500" dirty="0">
                <a:latin typeface="Avenir Book" panose="02000503020000020003" pitchFamily="2" charset="0"/>
              </a:rPr>
              <a:t>Select your institution’s name from the drop down</a:t>
            </a:r>
          </a:p>
          <a:p>
            <a:pPr>
              <a:spcBef>
                <a:spcPts val="0"/>
              </a:spcBef>
              <a:buFontTx/>
              <a:buChar char="-"/>
            </a:pPr>
            <a:r>
              <a:rPr lang="en-US" sz="1500" dirty="0">
                <a:latin typeface="Avenir Book" panose="02000503020000020003" pitchFamily="2" charset="0"/>
              </a:rPr>
              <a:t>No further steps are needed</a:t>
            </a:r>
          </a:p>
        </p:txBody>
      </p:sp>
      <p:pic>
        <p:nvPicPr>
          <p:cNvPr id="6" name="Picture 5" descr="A screenshot of a cell phone&#10;&#10;Description automatically generated">
            <a:extLst>
              <a:ext uri="{FF2B5EF4-FFF2-40B4-BE49-F238E27FC236}">
                <a16:creationId xmlns:a16="http://schemas.microsoft.com/office/drawing/2014/main" id="{83FE6F68-4726-874E-93BD-11F407D1891F}"/>
              </a:ext>
            </a:extLst>
          </p:cNvPr>
          <p:cNvPicPr>
            <a:picLocks noChangeAspect="1"/>
          </p:cNvPicPr>
          <p:nvPr/>
        </p:nvPicPr>
        <p:blipFill rotWithShape="1">
          <a:blip r:embed="rId2"/>
          <a:srcRect t="261" b="75739"/>
          <a:stretch/>
        </p:blipFill>
        <p:spPr>
          <a:xfrm>
            <a:off x="803031" y="1830796"/>
            <a:ext cx="7537938" cy="957703"/>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006D7183-4D68-064E-963F-B2D01A6603E7}"/>
              </a:ext>
            </a:extLst>
          </p:cNvPr>
          <p:cNvCxnSpPr>
            <a:cxnSpLocks/>
          </p:cNvCxnSpPr>
          <p:nvPr/>
        </p:nvCxnSpPr>
        <p:spPr>
          <a:xfrm flipV="1">
            <a:off x="3470031" y="2637140"/>
            <a:ext cx="1254367" cy="53981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BEDF789-A7D5-5947-8376-3D6302C4C1C8}"/>
              </a:ext>
            </a:extLst>
          </p:cNvPr>
          <p:cNvCxnSpPr>
            <a:cxnSpLocks/>
          </p:cNvCxnSpPr>
          <p:nvPr/>
        </p:nvCxnSpPr>
        <p:spPr>
          <a:xfrm flipH="1" flipV="1">
            <a:off x="7092462" y="2637140"/>
            <a:ext cx="398584" cy="44811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18" descr="Pencil">
            <a:extLst>
              <a:ext uri="{FF2B5EF4-FFF2-40B4-BE49-F238E27FC236}">
                <a16:creationId xmlns:a16="http://schemas.microsoft.com/office/drawing/2014/main" id="{8D5FE070-95D8-524E-BD5B-61FA8C73A48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150468" y="3126282"/>
            <a:ext cx="457200" cy="457200"/>
          </a:xfrm>
          <a:prstGeom prst="rect">
            <a:avLst/>
          </a:prstGeom>
        </p:spPr>
      </p:pic>
      <p:sp>
        <p:nvSpPr>
          <p:cNvPr id="20" name="TextBox 19">
            <a:extLst>
              <a:ext uri="{FF2B5EF4-FFF2-40B4-BE49-F238E27FC236}">
                <a16:creationId xmlns:a16="http://schemas.microsoft.com/office/drawing/2014/main" id="{8FFBA63E-D0F3-F441-B3E4-FCD948F9FA61}"/>
              </a:ext>
            </a:extLst>
          </p:cNvPr>
          <p:cNvSpPr txBox="1"/>
          <p:nvPr/>
        </p:nvSpPr>
        <p:spPr>
          <a:xfrm>
            <a:off x="0" y="4835722"/>
            <a:ext cx="2601994" cy="307777"/>
          </a:xfrm>
          <a:prstGeom prst="rect">
            <a:avLst/>
          </a:prstGeom>
          <a:noFill/>
        </p:spPr>
        <p:txBody>
          <a:bodyPr wrap="none" rtlCol="0">
            <a:spAutoFit/>
          </a:bodyPr>
          <a:lstStyle/>
          <a:p>
            <a:r>
              <a:rPr lang="en-US" dirty="0">
                <a:hlinkClick r:id="rId5"/>
              </a:rPr>
              <a:t>https://plos.org/publish/submit/</a:t>
            </a:r>
            <a:endParaRPr lang="en-US" dirty="0"/>
          </a:p>
        </p:txBody>
      </p:sp>
    </p:spTree>
    <p:extLst>
      <p:ext uri="{BB962C8B-B14F-4D97-AF65-F5344CB8AC3E}">
        <p14:creationId xmlns:p14="http://schemas.microsoft.com/office/powerpoint/2010/main" val="343756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F6F-63FD-A14A-9116-E12E94AB4124}"/>
              </a:ext>
            </a:extLst>
          </p:cNvPr>
          <p:cNvSpPr>
            <a:spLocks noGrp="1"/>
          </p:cNvSpPr>
          <p:nvPr>
            <p:ph type="title"/>
          </p:nvPr>
        </p:nvSpPr>
        <p:spPr>
          <a:xfrm>
            <a:off x="564838" y="731518"/>
            <a:ext cx="8319121" cy="594359"/>
          </a:xfrm>
        </p:spPr>
        <p:txBody>
          <a:bodyPr/>
          <a:lstStyle/>
          <a:p>
            <a:r>
              <a:rPr lang="en-US" dirty="0">
                <a:latin typeface="Avenir Book" panose="02000503020000020003" pitchFamily="2" charset="0"/>
              </a:rPr>
              <a:t>To take advantage of your institutional agreement: authors must correctly identify their institutions </a:t>
            </a:r>
            <a:r>
              <a:rPr lang="en-US" b="1" i="1" dirty="0">
                <a:latin typeface="Avenir Book" panose="02000503020000020003" pitchFamily="2" charset="0"/>
              </a:rPr>
              <a:t>in two places during submission</a:t>
            </a:r>
            <a:endParaRPr lang="en-US" dirty="0">
              <a:latin typeface="Avenir Book" panose="02000503020000020003" pitchFamily="2" charset="0"/>
            </a:endParaRPr>
          </a:p>
        </p:txBody>
      </p:sp>
      <p:sp>
        <p:nvSpPr>
          <p:cNvPr id="4" name="Text Placeholder 3">
            <a:extLst>
              <a:ext uri="{FF2B5EF4-FFF2-40B4-BE49-F238E27FC236}">
                <a16:creationId xmlns:a16="http://schemas.microsoft.com/office/drawing/2014/main" id="{4126EB57-EA49-6347-BFDB-49AD9319C5AE}"/>
              </a:ext>
            </a:extLst>
          </p:cNvPr>
          <p:cNvSpPr>
            <a:spLocks noGrp="1"/>
          </p:cNvSpPr>
          <p:nvPr>
            <p:ph type="body" idx="2"/>
          </p:nvPr>
        </p:nvSpPr>
        <p:spPr>
          <a:xfrm>
            <a:off x="609600" y="3325638"/>
            <a:ext cx="7731369" cy="2058249"/>
          </a:xfrm>
        </p:spPr>
        <p:txBody>
          <a:bodyPr/>
          <a:lstStyle/>
          <a:p>
            <a:pPr marL="101600" indent="0">
              <a:spcBef>
                <a:spcPts val="0"/>
              </a:spcBef>
              <a:buNone/>
            </a:pPr>
            <a:r>
              <a:rPr lang="en-US" sz="1500" dirty="0">
                <a:latin typeface="Avenir Book" panose="02000503020000020003" pitchFamily="2" charset="0"/>
              </a:rPr>
              <a:t>”Additional information” and “Manuscript Data” both require correct institutional affiliation selections.</a:t>
            </a:r>
          </a:p>
          <a:p>
            <a:pPr marL="101600" indent="0">
              <a:spcBef>
                <a:spcPts val="0"/>
              </a:spcBef>
              <a:buNone/>
            </a:pPr>
            <a:endParaRPr lang="en-US" sz="1500" dirty="0">
              <a:latin typeface="Avenir Book" panose="02000503020000020003" pitchFamily="2" charset="0"/>
            </a:endParaRPr>
          </a:p>
          <a:p>
            <a:pPr marL="101600" indent="0">
              <a:spcBef>
                <a:spcPts val="0"/>
              </a:spcBef>
              <a:buNone/>
            </a:pPr>
            <a:r>
              <a:rPr lang="en-US" sz="1500" dirty="0">
                <a:latin typeface="Avenir Book" panose="02000503020000020003" pitchFamily="2" charset="0"/>
              </a:rPr>
              <a:t>Authors can skip to any section in any order during  manuscript submission process. The submission portal will alert authors when they have missed a required field. Both their payment and author personal information are required for submission.</a:t>
            </a:r>
          </a:p>
          <a:p>
            <a:pPr marL="101600" indent="0">
              <a:spcBef>
                <a:spcPts val="0"/>
              </a:spcBef>
              <a:buNone/>
            </a:pPr>
            <a:endParaRPr lang="en-US" sz="1500" dirty="0">
              <a:latin typeface="Avenir Book" panose="02000503020000020003" pitchFamily="2" charset="0"/>
            </a:endParaRPr>
          </a:p>
        </p:txBody>
      </p:sp>
      <p:pic>
        <p:nvPicPr>
          <p:cNvPr id="6" name="Picture 5" descr="A screenshot of a cell phone&#10;&#10;Description automatically generated">
            <a:extLst>
              <a:ext uri="{FF2B5EF4-FFF2-40B4-BE49-F238E27FC236}">
                <a16:creationId xmlns:a16="http://schemas.microsoft.com/office/drawing/2014/main" id="{83FE6F68-4726-874E-93BD-11F407D1891F}"/>
              </a:ext>
            </a:extLst>
          </p:cNvPr>
          <p:cNvPicPr>
            <a:picLocks noChangeAspect="1"/>
          </p:cNvPicPr>
          <p:nvPr/>
        </p:nvPicPr>
        <p:blipFill rotWithShape="1">
          <a:blip r:embed="rId2"/>
          <a:srcRect t="261" b="75739"/>
          <a:stretch/>
        </p:blipFill>
        <p:spPr>
          <a:xfrm>
            <a:off x="803031" y="2092898"/>
            <a:ext cx="7537938" cy="957703"/>
          </a:xfrm>
          <a:prstGeom prst="rect">
            <a:avLst/>
          </a:prstGeom>
          <a:ln>
            <a:solidFill>
              <a:schemeClr val="accent1"/>
            </a:solidFill>
          </a:ln>
        </p:spPr>
      </p:pic>
      <p:sp>
        <p:nvSpPr>
          <p:cNvPr id="5" name="Rounded Rectangle 4">
            <a:extLst>
              <a:ext uri="{FF2B5EF4-FFF2-40B4-BE49-F238E27FC236}">
                <a16:creationId xmlns:a16="http://schemas.microsoft.com/office/drawing/2014/main" id="{FDC3B560-3D37-DD4A-A13C-28D88ED2534D}"/>
              </a:ext>
            </a:extLst>
          </p:cNvPr>
          <p:cNvSpPr/>
          <p:nvPr/>
        </p:nvSpPr>
        <p:spPr>
          <a:xfrm>
            <a:off x="4572000" y="2500541"/>
            <a:ext cx="855785" cy="6666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9476E64C-F195-4643-984E-495CC5CB2263}"/>
              </a:ext>
            </a:extLst>
          </p:cNvPr>
          <p:cNvSpPr/>
          <p:nvPr/>
        </p:nvSpPr>
        <p:spPr>
          <a:xfrm>
            <a:off x="6456484" y="2442260"/>
            <a:ext cx="855785" cy="6666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77D06DD-C64B-9B46-A08E-D7F1618C0CBA}"/>
              </a:ext>
            </a:extLst>
          </p:cNvPr>
          <p:cNvSpPr txBox="1"/>
          <p:nvPr/>
        </p:nvSpPr>
        <p:spPr>
          <a:xfrm>
            <a:off x="0" y="4835722"/>
            <a:ext cx="2601994" cy="307777"/>
          </a:xfrm>
          <a:prstGeom prst="rect">
            <a:avLst/>
          </a:prstGeom>
          <a:noFill/>
        </p:spPr>
        <p:txBody>
          <a:bodyPr wrap="none" rtlCol="0">
            <a:spAutoFit/>
          </a:bodyPr>
          <a:lstStyle/>
          <a:p>
            <a:r>
              <a:rPr lang="en-US" dirty="0">
                <a:hlinkClick r:id="rId3"/>
              </a:rPr>
              <a:t>https://plos.org/publish/submit/</a:t>
            </a:r>
            <a:endParaRPr lang="en-US" dirty="0"/>
          </a:p>
        </p:txBody>
      </p:sp>
    </p:spTree>
    <p:extLst>
      <p:ext uri="{BB962C8B-B14F-4D97-AF65-F5344CB8AC3E}">
        <p14:creationId xmlns:p14="http://schemas.microsoft.com/office/powerpoint/2010/main" val="110184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dirty="0">
                <a:latin typeface="Avenir Book" panose="02000503020000020003" pitchFamily="2" charset="0"/>
              </a:rPr>
              <a:t>1. Click on “Additional Information”</a:t>
            </a:r>
          </a:p>
        </p:txBody>
      </p:sp>
      <p:pic>
        <p:nvPicPr>
          <p:cNvPr id="5" name="Picture 4" descr="A screenshot of a cell phone&#10;&#10;Description automatically generated">
            <a:extLst>
              <a:ext uri="{FF2B5EF4-FFF2-40B4-BE49-F238E27FC236}">
                <a16:creationId xmlns:a16="http://schemas.microsoft.com/office/drawing/2014/main" id="{E3B3BDF9-D572-FF4C-AF9C-0858FC6AC928}"/>
              </a:ext>
            </a:extLst>
          </p:cNvPr>
          <p:cNvPicPr>
            <a:picLocks noChangeAspect="1"/>
          </p:cNvPicPr>
          <p:nvPr/>
        </p:nvPicPr>
        <p:blipFill>
          <a:blip r:embed="rId2"/>
          <a:stretch>
            <a:fillRect/>
          </a:stretch>
        </p:blipFill>
        <p:spPr>
          <a:xfrm>
            <a:off x="594337" y="1309906"/>
            <a:ext cx="7915492" cy="3701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327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dirty="0">
                <a:latin typeface="Avenir Book" panose="02000503020000020003" pitchFamily="2" charset="0"/>
              </a:rPr>
              <a:t>2. Scroll to “Publication Fees”</a:t>
            </a:r>
          </a:p>
        </p:txBody>
      </p:sp>
      <p:pic>
        <p:nvPicPr>
          <p:cNvPr id="8" name="Picture 7" descr="A screenshot of a social media post&#10;&#10;Description automatically generated">
            <a:extLst>
              <a:ext uri="{FF2B5EF4-FFF2-40B4-BE49-F238E27FC236}">
                <a16:creationId xmlns:a16="http://schemas.microsoft.com/office/drawing/2014/main" id="{9C89CD46-255A-3E4D-A89D-BEF8989F2C5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4337" y="967888"/>
            <a:ext cx="5035062" cy="3954632"/>
          </a:xfrm>
          <a:prstGeom prst="rect">
            <a:avLst/>
          </a:prstGeom>
          <a:ln>
            <a:noFill/>
          </a:ln>
          <a:effectLst>
            <a:outerShdw blurRad="292100" dist="139700" dir="2700000" algn="tl" rotWithShape="0">
              <a:srgbClr val="333333">
                <a:alpha val="65000"/>
              </a:srgbClr>
            </a:outerShdw>
          </a:effectLst>
        </p:spPr>
      </p:pic>
      <p:sp>
        <p:nvSpPr>
          <p:cNvPr id="9" name="Left Arrow 8">
            <a:extLst>
              <a:ext uri="{FF2B5EF4-FFF2-40B4-BE49-F238E27FC236}">
                <a16:creationId xmlns:a16="http://schemas.microsoft.com/office/drawing/2014/main" id="{2867BB4B-B411-7B41-9079-CFFECF8923D2}"/>
              </a:ext>
            </a:extLst>
          </p:cNvPr>
          <p:cNvSpPr/>
          <p:nvPr/>
        </p:nvSpPr>
        <p:spPr>
          <a:xfrm rot="20930475">
            <a:off x="2297722" y="4367442"/>
            <a:ext cx="996462" cy="28018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17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dirty="0">
                <a:latin typeface="Avenir Book" panose="02000503020000020003" pitchFamily="2" charset="0"/>
              </a:rPr>
              <a:t>3. Select “Institutional Account Program”</a:t>
            </a:r>
          </a:p>
        </p:txBody>
      </p:sp>
      <p:pic>
        <p:nvPicPr>
          <p:cNvPr id="7" name="Picture 6" descr="A screenshot of a social media post&#10;&#10;Description automatically generated">
            <a:extLst>
              <a:ext uri="{FF2B5EF4-FFF2-40B4-BE49-F238E27FC236}">
                <a16:creationId xmlns:a16="http://schemas.microsoft.com/office/drawing/2014/main" id="{08D079A0-F584-3646-A9E4-871DDAB944D3}"/>
              </a:ext>
            </a:extLst>
          </p:cNvPr>
          <p:cNvPicPr>
            <a:picLocks noChangeAspect="1"/>
          </p:cNvPicPr>
          <p:nvPr/>
        </p:nvPicPr>
        <p:blipFill>
          <a:blip r:embed="rId2"/>
          <a:stretch>
            <a:fillRect/>
          </a:stretch>
        </p:blipFill>
        <p:spPr>
          <a:xfrm>
            <a:off x="594337" y="967888"/>
            <a:ext cx="4683382" cy="4134457"/>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B85BBAE9-B8B8-CE4F-A691-0D4F9BBE204C}"/>
              </a:ext>
            </a:extLst>
          </p:cNvPr>
          <p:cNvSpPr txBox="1">
            <a:spLocks/>
          </p:cNvSpPr>
          <p:nvPr/>
        </p:nvSpPr>
        <p:spPr>
          <a:xfrm>
            <a:off x="6094702" y="3798018"/>
            <a:ext cx="2991452" cy="1222916"/>
          </a:xfrm>
          <a:prstGeom prst="rect">
            <a:avLst/>
          </a:prstGeom>
          <a:solidFill>
            <a:schemeClr val="bg1"/>
          </a:solidFill>
          <a:ln>
            <a:solidFill>
              <a:schemeClr val="accent6"/>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r>
              <a:rPr lang="en-US" sz="1500" dirty="0">
                <a:latin typeface="Avenir Book" panose="02000503020000020003" pitchFamily="2" charset="0"/>
              </a:rPr>
              <a:t>In the drop down select “Institutional Account Program,” which will prompt another text box with another drop down.</a:t>
            </a:r>
          </a:p>
        </p:txBody>
      </p:sp>
      <p:sp>
        <p:nvSpPr>
          <p:cNvPr id="5" name="Left Arrow 4">
            <a:extLst>
              <a:ext uri="{FF2B5EF4-FFF2-40B4-BE49-F238E27FC236}">
                <a16:creationId xmlns:a16="http://schemas.microsoft.com/office/drawing/2014/main" id="{9C127B6A-F473-F648-874C-3599DF56508A}"/>
              </a:ext>
            </a:extLst>
          </p:cNvPr>
          <p:cNvSpPr/>
          <p:nvPr/>
        </p:nvSpPr>
        <p:spPr>
          <a:xfrm rot="20930475">
            <a:off x="2157045" y="4269385"/>
            <a:ext cx="996462" cy="28018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9A4C9CEF-DE83-A24C-8F01-08B57030023A}"/>
              </a:ext>
            </a:extLst>
          </p:cNvPr>
          <p:cNvPicPr/>
          <p:nvPr/>
        </p:nvPicPr>
        <p:blipFill>
          <a:blip r:embed="rId3">
            <a:extLst>
              <a:ext uri="{28A0092B-C50C-407E-A947-70E740481C1C}">
                <a14:useLocalDpi xmlns:a14="http://schemas.microsoft.com/office/drawing/2010/main" val="0"/>
              </a:ext>
            </a:extLst>
          </a:blip>
          <a:stretch>
            <a:fillRect/>
          </a:stretch>
        </p:blipFill>
        <p:spPr>
          <a:xfrm>
            <a:off x="5054887" y="1345482"/>
            <a:ext cx="3807150" cy="2238718"/>
          </a:xfrm>
          <a:prstGeom prst="rect">
            <a:avLst/>
          </a:prstGeom>
          <a:ln>
            <a:solidFill>
              <a:schemeClr val="accent6"/>
            </a:solidFill>
          </a:ln>
        </p:spPr>
      </p:pic>
      <p:sp>
        <p:nvSpPr>
          <p:cNvPr id="8" name="Left Arrow 7">
            <a:extLst>
              <a:ext uri="{FF2B5EF4-FFF2-40B4-BE49-F238E27FC236}">
                <a16:creationId xmlns:a16="http://schemas.microsoft.com/office/drawing/2014/main" id="{443B4198-0875-CB41-A897-128B7B0905C0}"/>
              </a:ext>
            </a:extLst>
          </p:cNvPr>
          <p:cNvSpPr/>
          <p:nvPr/>
        </p:nvSpPr>
        <p:spPr>
          <a:xfrm rot="20930475">
            <a:off x="7760676" y="2895024"/>
            <a:ext cx="996462" cy="28018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082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9D5EEF41-2501-2545-9961-B0B42F2C1F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4337" y="1215976"/>
            <a:ext cx="5943600" cy="184404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dirty="0">
                <a:latin typeface="Avenir Book" panose="02000503020000020003" pitchFamily="2" charset="0"/>
              </a:rPr>
              <a:t>4. Select your institution from the drop down.</a:t>
            </a:r>
          </a:p>
        </p:txBody>
      </p:sp>
      <p:sp>
        <p:nvSpPr>
          <p:cNvPr id="5" name="Left Arrow 4">
            <a:extLst>
              <a:ext uri="{FF2B5EF4-FFF2-40B4-BE49-F238E27FC236}">
                <a16:creationId xmlns:a16="http://schemas.microsoft.com/office/drawing/2014/main" id="{9C127B6A-F473-F648-874C-3599DF56508A}"/>
              </a:ext>
            </a:extLst>
          </p:cNvPr>
          <p:cNvSpPr/>
          <p:nvPr/>
        </p:nvSpPr>
        <p:spPr>
          <a:xfrm rot="20930475">
            <a:off x="2765611" y="2188674"/>
            <a:ext cx="996462" cy="28018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5EDFF018-512D-9B4E-B000-FD1CC1252B5D}"/>
              </a:ext>
            </a:extLst>
          </p:cNvPr>
          <p:cNvSpPr txBox="1">
            <a:spLocks/>
          </p:cNvSpPr>
          <p:nvPr/>
        </p:nvSpPr>
        <p:spPr>
          <a:xfrm>
            <a:off x="574685" y="3308103"/>
            <a:ext cx="5146178" cy="1721097"/>
          </a:xfrm>
          <a:prstGeom prst="rect">
            <a:avLst/>
          </a:prstGeom>
          <a:ln>
            <a:solidFill>
              <a:schemeClr val="accent6"/>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r>
              <a:rPr lang="en-US" sz="1500" dirty="0">
                <a:latin typeface="Avenir Book" panose="02000503020000020003" pitchFamily="2" charset="0"/>
              </a:rPr>
              <a:t>Select your institution’s name from the drop down menu. Once you make a selection, </a:t>
            </a:r>
            <a:r>
              <a:rPr lang="en-US" sz="1500" b="1" i="1" dirty="0">
                <a:latin typeface="Avenir Book" panose="02000503020000020003" pitchFamily="2" charset="0"/>
              </a:rPr>
              <a:t>no further action is required.</a:t>
            </a:r>
            <a:r>
              <a:rPr lang="en-US" sz="1500" dirty="0">
                <a:latin typeface="Avenir Book" panose="02000503020000020003" pitchFamily="2" charset="0"/>
              </a:rPr>
              <a:t> </a:t>
            </a:r>
          </a:p>
          <a:p>
            <a:pPr marL="101600"/>
            <a:endParaRPr lang="en-US" sz="1500" dirty="0">
              <a:latin typeface="Avenir Book" panose="02000503020000020003" pitchFamily="2" charset="0"/>
            </a:endParaRPr>
          </a:p>
          <a:p>
            <a:pPr marL="101600"/>
            <a:r>
              <a:rPr lang="en-US" sz="1500" dirty="0">
                <a:latin typeface="Avenir Book" panose="02000503020000020003" pitchFamily="2" charset="0"/>
              </a:rPr>
              <a:t>No more drop downs or text boxes will appear. </a:t>
            </a:r>
          </a:p>
          <a:p>
            <a:pPr marL="101600"/>
            <a:endParaRPr lang="en-US" sz="1500" dirty="0">
              <a:latin typeface="Avenir Book" panose="02000503020000020003" pitchFamily="2" charset="0"/>
            </a:endParaRPr>
          </a:p>
          <a:p>
            <a:pPr marL="101600"/>
            <a:r>
              <a:rPr lang="en-US" sz="1500" dirty="0">
                <a:latin typeface="Avenir Book" panose="02000503020000020003" pitchFamily="2" charset="0"/>
              </a:rPr>
              <a:t>Complete the rest of the sections in this portion of the submission process.</a:t>
            </a:r>
          </a:p>
        </p:txBody>
      </p:sp>
    </p:spTree>
    <p:extLst>
      <p:ext uri="{BB962C8B-B14F-4D97-AF65-F5344CB8AC3E}">
        <p14:creationId xmlns:p14="http://schemas.microsoft.com/office/powerpoint/2010/main" val="270937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F6F-63FD-A14A-9116-E12E94AB4124}"/>
              </a:ext>
            </a:extLst>
          </p:cNvPr>
          <p:cNvSpPr>
            <a:spLocks noGrp="1"/>
          </p:cNvSpPr>
          <p:nvPr>
            <p:ph type="title"/>
          </p:nvPr>
        </p:nvSpPr>
        <p:spPr>
          <a:xfrm>
            <a:off x="564838" y="731518"/>
            <a:ext cx="8319121" cy="594359"/>
          </a:xfrm>
        </p:spPr>
        <p:txBody>
          <a:bodyPr/>
          <a:lstStyle/>
          <a:p>
            <a:r>
              <a:rPr lang="en-US" dirty="0">
                <a:latin typeface="Avenir Book" panose="02000503020000020003" pitchFamily="2" charset="0"/>
              </a:rPr>
              <a:t>To take advantage of your institutional agreement: authors must correctly identify their institutions </a:t>
            </a:r>
            <a:r>
              <a:rPr lang="en-US" b="1" i="1" dirty="0">
                <a:latin typeface="Avenir Book" panose="02000503020000020003" pitchFamily="2" charset="0"/>
              </a:rPr>
              <a:t>in two places during submission</a:t>
            </a:r>
            <a:endParaRPr lang="en-US" dirty="0">
              <a:latin typeface="Avenir Book" panose="02000503020000020003" pitchFamily="2" charset="0"/>
            </a:endParaRPr>
          </a:p>
        </p:txBody>
      </p:sp>
      <p:sp>
        <p:nvSpPr>
          <p:cNvPr id="4" name="Text Placeholder 3">
            <a:extLst>
              <a:ext uri="{FF2B5EF4-FFF2-40B4-BE49-F238E27FC236}">
                <a16:creationId xmlns:a16="http://schemas.microsoft.com/office/drawing/2014/main" id="{4126EB57-EA49-6347-BFDB-49AD9319C5AE}"/>
              </a:ext>
            </a:extLst>
          </p:cNvPr>
          <p:cNvSpPr>
            <a:spLocks noGrp="1"/>
          </p:cNvSpPr>
          <p:nvPr>
            <p:ph type="body" idx="2"/>
          </p:nvPr>
        </p:nvSpPr>
        <p:spPr>
          <a:xfrm>
            <a:off x="609600" y="3325638"/>
            <a:ext cx="7731369" cy="2058249"/>
          </a:xfrm>
        </p:spPr>
        <p:txBody>
          <a:bodyPr/>
          <a:lstStyle/>
          <a:p>
            <a:pPr marL="101600" indent="0">
              <a:spcBef>
                <a:spcPts val="0"/>
              </a:spcBef>
              <a:buNone/>
            </a:pPr>
            <a:r>
              <a:rPr lang="en-US" sz="1500" dirty="0">
                <a:latin typeface="Avenir Book" panose="02000503020000020003" pitchFamily="2" charset="0"/>
              </a:rPr>
              <a:t>After completing your “Additional Information” Publication Fees selection, you will have to complete your “Manuscript Data” section prior to submission. This is where you provide all the metadata associated with your manuscript for reporting, billing, and invoicing purposes.</a:t>
            </a:r>
          </a:p>
        </p:txBody>
      </p:sp>
      <p:pic>
        <p:nvPicPr>
          <p:cNvPr id="6" name="Picture 5" descr="A screenshot of a cell phone&#10;&#10;Description automatically generated">
            <a:extLst>
              <a:ext uri="{FF2B5EF4-FFF2-40B4-BE49-F238E27FC236}">
                <a16:creationId xmlns:a16="http://schemas.microsoft.com/office/drawing/2014/main" id="{83FE6F68-4726-874E-93BD-11F407D1891F}"/>
              </a:ext>
            </a:extLst>
          </p:cNvPr>
          <p:cNvPicPr>
            <a:picLocks noChangeAspect="1"/>
          </p:cNvPicPr>
          <p:nvPr/>
        </p:nvPicPr>
        <p:blipFill rotWithShape="1">
          <a:blip r:embed="rId2"/>
          <a:srcRect t="261" b="75739"/>
          <a:stretch/>
        </p:blipFill>
        <p:spPr>
          <a:xfrm>
            <a:off x="803031" y="2092898"/>
            <a:ext cx="7537938" cy="957703"/>
          </a:xfrm>
          <a:prstGeom prst="rect">
            <a:avLst/>
          </a:prstGeom>
          <a:ln>
            <a:solidFill>
              <a:schemeClr val="accent1"/>
            </a:solidFill>
          </a:ln>
        </p:spPr>
      </p:pic>
      <p:sp>
        <p:nvSpPr>
          <p:cNvPr id="5" name="Rounded Rectangle 4">
            <a:extLst>
              <a:ext uri="{FF2B5EF4-FFF2-40B4-BE49-F238E27FC236}">
                <a16:creationId xmlns:a16="http://schemas.microsoft.com/office/drawing/2014/main" id="{FDC3B560-3D37-DD4A-A13C-28D88ED2534D}"/>
              </a:ext>
            </a:extLst>
          </p:cNvPr>
          <p:cNvSpPr/>
          <p:nvPr/>
        </p:nvSpPr>
        <p:spPr>
          <a:xfrm>
            <a:off x="4572000" y="2500541"/>
            <a:ext cx="855785" cy="6666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9476E64C-F195-4643-984E-495CC5CB2263}"/>
              </a:ext>
            </a:extLst>
          </p:cNvPr>
          <p:cNvSpPr/>
          <p:nvPr/>
        </p:nvSpPr>
        <p:spPr>
          <a:xfrm>
            <a:off x="6456484" y="2442260"/>
            <a:ext cx="855785" cy="6666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399075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93A65"/>
      </a:dk2>
      <a:lt2>
        <a:srgbClr val="EDEDED"/>
      </a:lt2>
      <a:accent1>
        <a:srgbClr val="027065"/>
      </a:accent1>
      <a:accent2>
        <a:srgbClr val="78D2F8"/>
      </a:accent2>
      <a:accent3>
        <a:srgbClr val="D7DF23"/>
      </a:accent3>
      <a:accent4>
        <a:srgbClr val="CC00A6"/>
      </a:accent4>
      <a:accent5>
        <a:srgbClr val="E34E30"/>
      </a:accent5>
      <a:accent6>
        <a:srgbClr val="15FABC"/>
      </a:accent6>
      <a:hlink>
        <a:srgbClr val="01156B"/>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3214</TotalTime>
  <Words>501</Words>
  <Application>Microsoft Office PowerPoint</Application>
  <PresentationFormat>Presentación en pantalla (16:9)</PresentationFormat>
  <Paragraphs>52</Paragraphs>
  <Slides>16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Avenir Book</vt:lpstr>
      <vt:lpstr>Century Gothic</vt:lpstr>
      <vt:lpstr>Avenir</vt:lpstr>
      <vt:lpstr>Arial Black</vt:lpstr>
      <vt:lpstr>Arial</vt:lpstr>
      <vt:lpstr>Wingdings</vt:lpstr>
      <vt:lpstr>Office Theme</vt:lpstr>
      <vt:lpstr>Presentación de PowerPoint</vt:lpstr>
      <vt:lpstr>Presentación de PowerPoint</vt:lpstr>
      <vt:lpstr>To take advantage of your institutional agreement: authors must correctly identify their institutions in two places during submission</vt:lpstr>
      <vt:lpstr>To take advantage of your institutional agreement: authors must correctly identify their institutions in two places during submission</vt:lpstr>
      <vt:lpstr>1. Click on “Additional Information”</vt:lpstr>
      <vt:lpstr>2. Scroll to “Publication Fees”</vt:lpstr>
      <vt:lpstr>3. Select “Institutional Account Program”</vt:lpstr>
      <vt:lpstr>4. Select your institution from the drop down.</vt:lpstr>
      <vt:lpstr>To take advantage of your institutional agreement: authors must correctly identify their institutions in two places during submission</vt:lpstr>
      <vt:lpstr>1. Select “Manuscript Data” from top-level navigation.</vt:lpstr>
      <vt:lpstr>2. Click on the “Authors” drop down and provide your contact information</vt:lpstr>
      <vt:lpstr>3. Click on the pencil to edit your contact information</vt:lpstr>
      <vt:lpstr>3. Begin typing your institutional affiliation to prompt the drop down menu</vt:lpstr>
      <vt:lpstr>4. When finished, click next and move on to providing funding information.</vt:lpstr>
      <vt:lpstr>To summarize: 4 checks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Inmaculada Ramos Hita</cp:lastModifiedBy>
  <cp:revision>17</cp:revision>
  <dcterms:created xsi:type="dcterms:W3CDTF">2020-03-03T07:12:24Z</dcterms:created>
  <dcterms:modified xsi:type="dcterms:W3CDTF">2020-06-17T09:59:33Z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0x0101004943753C7969BF42998AFD77B7110E530070F9CD73241B9F429D5CDE79EFBBFB77</vt:lpwstr>
  </property>
  <property fmtid="{D5CDD505-2E9C-101B-9397-08002B2CF9AE}" pid="3" name="DocumentType">
    <vt:lpwstr>121;#Presentation|7fcb7633-3edc-41d9-ab67-26ab64e7e3d7</vt:lpwstr>
  </property>
  <property fmtid="{D5CDD505-2E9C-101B-9397-08002B2CF9AE}" pid="4" name="Month">
    <vt:lpwstr/>
  </property>
  <property fmtid="{D5CDD505-2E9C-101B-9397-08002B2CF9AE}" pid="5" name="SubjectMatter">
    <vt:lpwstr>120;#Marcom|3c12721f-00b4-4f28-a549-9a12c64583d8</vt:lpwstr>
  </property>
  <property fmtid="{D5CDD505-2E9C-101B-9397-08002B2CF9AE}" pid="6" name="Journal">
    <vt:lpwstr/>
  </property>
  <property fmtid="{D5CDD505-2E9C-101B-9397-08002B2CF9AE}" pid="7" name="Document_x0020_Status">
    <vt:lpwstr/>
  </property>
  <property fmtid="{D5CDD505-2E9C-101B-9397-08002B2CF9AE}" pid="8" name="Document Status">
    <vt:lpwstr/>
  </property>
</Properties>
</file>